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7"/>
  </p:notesMasterIdLst>
  <p:handoutMasterIdLst>
    <p:handoutMasterId r:id="rId58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333" r:id="rId16"/>
    <p:sldId id="334" r:id="rId17"/>
    <p:sldId id="335" r:id="rId18"/>
    <p:sldId id="337" r:id="rId19"/>
    <p:sldId id="336" r:id="rId20"/>
    <p:sldId id="265" r:id="rId21"/>
    <p:sldId id="276" r:id="rId22"/>
    <p:sldId id="303" r:id="rId23"/>
    <p:sldId id="293" r:id="rId24"/>
    <p:sldId id="277" r:id="rId25"/>
    <p:sldId id="284" r:id="rId26"/>
    <p:sldId id="269" r:id="rId27"/>
    <p:sldId id="304" r:id="rId28"/>
    <p:sldId id="305" r:id="rId29"/>
    <p:sldId id="307" r:id="rId30"/>
    <p:sldId id="306" r:id="rId31"/>
    <p:sldId id="308" r:id="rId32"/>
    <p:sldId id="270" r:id="rId33"/>
    <p:sldId id="309" r:id="rId34"/>
    <p:sldId id="310" r:id="rId35"/>
    <p:sldId id="311" r:id="rId36"/>
    <p:sldId id="312" r:id="rId37"/>
    <p:sldId id="314" r:id="rId38"/>
    <p:sldId id="313" r:id="rId39"/>
    <p:sldId id="315" r:id="rId40"/>
    <p:sldId id="316" r:id="rId41"/>
    <p:sldId id="317" r:id="rId42"/>
    <p:sldId id="294" r:id="rId43"/>
    <p:sldId id="296" r:id="rId44"/>
    <p:sldId id="318" r:id="rId45"/>
    <p:sldId id="319" r:id="rId46"/>
    <p:sldId id="321" r:id="rId47"/>
    <p:sldId id="322" r:id="rId48"/>
    <p:sldId id="323" r:id="rId49"/>
    <p:sldId id="324" r:id="rId50"/>
    <p:sldId id="288" r:id="rId51"/>
    <p:sldId id="289" r:id="rId52"/>
    <p:sldId id="320" r:id="rId53"/>
    <p:sldId id="274" r:id="rId54"/>
    <p:sldId id="275" r:id="rId55"/>
    <p:sldId id="329" r:id="rId56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>
        <p:scale>
          <a:sx n="75" d="100"/>
          <a:sy n="75" d="100"/>
        </p:scale>
        <p:origin x="-360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1" Type="http://schemas.openxmlformats.org/officeDocument/2006/relationships/viewProps" Target="view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microsoft.com/office/2016/11/relationships/changesInfo" Target="changesInfos/changesInfo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presProps" Target="presProps.xml"/><Relationship Id="rId65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BF94F0-2BB9-437E-8B4A-EBFF9A74E58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CF211BA-5C63-4EDF-811E-767DD7494329}">
      <dgm:prSet phldrT="[Text]"/>
      <dgm:spPr/>
      <dgm:t>
        <a:bodyPr/>
        <a:lstStyle/>
        <a:p>
          <a:r>
            <a:rPr lang="en-CA" dirty="0"/>
            <a:t>Extract data from Space X API &gt; Json file</a:t>
          </a:r>
        </a:p>
      </dgm:t>
    </dgm:pt>
    <dgm:pt modelId="{7D1EF696-FCE2-4C73-87F4-3A963D7FA97F}" type="parTrans" cxnId="{B6283CB5-2619-4BD0-B815-21DC5FF69D48}">
      <dgm:prSet/>
      <dgm:spPr/>
      <dgm:t>
        <a:bodyPr/>
        <a:lstStyle/>
        <a:p>
          <a:endParaRPr lang="en-CA"/>
        </a:p>
      </dgm:t>
    </dgm:pt>
    <dgm:pt modelId="{A555E78F-E4C2-44FC-82B0-9CBA08849948}" type="sibTrans" cxnId="{B6283CB5-2619-4BD0-B815-21DC5FF69D48}">
      <dgm:prSet/>
      <dgm:spPr/>
      <dgm:t>
        <a:bodyPr/>
        <a:lstStyle/>
        <a:p>
          <a:endParaRPr lang="en-CA"/>
        </a:p>
      </dgm:t>
    </dgm:pt>
    <dgm:pt modelId="{EFC4A6D9-3C70-43B0-9DD3-97BBAACEE157}">
      <dgm:prSet phldrT="[Text]"/>
      <dgm:spPr/>
      <dgm:t>
        <a:bodyPr/>
        <a:lstStyle/>
        <a:p>
          <a:r>
            <a:rPr lang="en-CA" dirty="0"/>
            <a:t>From the Json extracted was transformed into </a:t>
          </a:r>
          <a:r>
            <a:rPr lang="en-CA" dirty="0" err="1"/>
            <a:t>Dataframe</a:t>
          </a:r>
          <a:endParaRPr lang="en-CA" dirty="0"/>
        </a:p>
      </dgm:t>
    </dgm:pt>
    <dgm:pt modelId="{6FA46985-69E1-466E-B095-D7429EFD6831}" type="parTrans" cxnId="{7A2825B1-3237-4284-8758-05ED38743A89}">
      <dgm:prSet/>
      <dgm:spPr/>
      <dgm:t>
        <a:bodyPr/>
        <a:lstStyle/>
        <a:p>
          <a:endParaRPr lang="en-CA"/>
        </a:p>
      </dgm:t>
    </dgm:pt>
    <dgm:pt modelId="{FD7ECE1E-DF8D-4B18-8DB5-30CAE4C88E0C}" type="sibTrans" cxnId="{7A2825B1-3237-4284-8758-05ED38743A89}">
      <dgm:prSet/>
      <dgm:spPr/>
      <dgm:t>
        <a:bodyPr/>
        <a:lstStyle/>
        <a:p>
          <a:endParaRPr lang="en-CA"/>
        </a:p>
      </dgm:t>
    </dgm:pt>
    <dgm:pt modelId="{57DE4267-1E05-4897-9A38-A2B680541F02}">
      <dgm:prSet phldrT="[Text]"/>
      <dgm:spPr/>
      <dgm:t>
        <a:bodyPr/>
        <a:lstStyle/>
        <a:p>
          <a:r>
            <a:rPr lang="en-CA" dirty="0"/>
            <a:t>Relevant Dictionary was extracted from the previous </a:t>
          </a:r>
          <a:r>
            <a:rPr lang="en-CA" dirty="0" err="1"/>
            <a:t>dataframe</a:t>
          </a:r>
          <a:endParaRPr lang="en-CA" dirty="0"/>
        </a:p>
      </dgm:t>
    </dgm:pt>
    <dgm:pt modelId="{EBFABF3C-464F-4284-9DE7-177027B1B394}" type="parTrans" cxnId="{D6C4866B-979B-46B9-83FE-4E5C61EB35CF}">
      <dgm:prSet/>
      <dgm:spPr/>
      <dgm:t>
        <a:bodyPr/>
        <a:lstStyle/>
        <a:p>
          <a:endParaRPr lang="en-CA"/>
        </a:p>
      </dgm:t>
    </dgm:pt>
    <dgm:pt modelId="{9CFD9BAF-0B69-4393-82B1-B4BA599FCF36}" type="sibTrans" cxnId="{D6C4866B-979B-46B9-83FE-4E5C61EB35CF}">
      <dgm:prSet/>
      <dgm:spPr/>
      <dgm:t>
        <a:bodyPr/>
        <a:lstStyle/>
        <a:p>
          <a:endParaRPr lang="en-CA"/>
        </a:p>
      </dgm:t>
    </dgm:pt>
    <dgm:pt modelId="{661BB0C7-4C2F-412E-806D-8857A02EA37E}">
      <dgm:prSet phldrT="[Text]"/>
      <dgm:spPr/>
      <dgm:t>
        <a:bodyPr/>
        <a:lstStyle/>
        <a:p>
          <a:r>
            <a:rPr lang="en-CA" dirty="0"/>
            <a:t>The important keys and information was selected and saved into another </a:t>
          </a:r>
          <a:r>
            <a:rPr lang="en-CA" dirty="0" err="1"/>
            <a:t>df</a:t>
          </a:r>
          <a:endParaRPr lang="en-CA" dirty="0"/>
        </a:p>
      </dgm:t>
    </dgm:pt>
    <dgm:pt modelId="{3D934D39-7CCC-439A-8AF8-CD9346637652}" type="parTrans" cxnId="{D5740791-B432-4C30-AFE8-4464B2F455DF}">
      <dgm:prSet/>
      <dgm:spPr/>
      <dgm:t>
        <a:bodyPr/>
        <a:lstStyle/>
        <a:p>
          <a:endParaRPr lang="en-CA"/>
        </a:p>
      </dgm:t>
    </dgm:pt>
    <dgm:pt modelId="{EA0E8CD3-FD89-44B0-99AA-A279C1BBF235}" type="sibTrans" cxnId="{D5740791-B432-4C30-AFE8-4464B2F455DF}">
      <dgm:prSet/>
      <dgm:spPr/>
      <dgm:t>
        <a:bodyPr/>
        <a:lstStyle/>
        <a:p>
          <a:endParaRPr lang="en-CA"/>
        </a:p>
      </dgm:t>
    </dgm:pt>
    <dgm:pt modelId="{3205EA97-D136-48D4-8DF8-A9F14D067EEF}">
      <dgm:prSet phldrT="[Text]"/>
      <dgm:spPr/>
      <dgm:t>
        <a:bodyPr/>
        <a:lstStyle/>
        <a:p>
          <a:r>
            <a:rPr lang="en-CA" dirty="0"/>
            <a:t>Data quality was checked by  replacing the missing values with the mean.</a:t>
          </a:r>
        </a:p>
      </dgm:t>
    </dgm:pt>
    <dgm:pt modelId="{25D563A2-CF8C-49D2-AC3E-1BB6FE674083}" type="parTrans" cxnId="{3CFB5A07-D4F3-429E-8A0B-D5F2F16BD280}">
      <dgm:prSet/>
      <dgm:spPr/>
      <dgm:t>
        <a:bodyPr/>
        <a:lstStyle/>
        <a:p>
          <a:endParaRPr lang="en-CA"/>
        </a:p>
      </dgm:t>
    </dgm:pt>
    <dgm:pt modelId="{CFBB2216-0BFB-4922-9A4C-7FB9A67088BA}" type="sibTrans" cxnId="{3CFB5A07-D4F3-429E-8A0B-D5F2F16BD280}">
      <dgm:prSet/>
      <dgm:spPr/>
      <dgm:t>
        <a:bodyPr/>
        <a:lstStyle/>
        <a:p>
          <a:endParaRPr lang="en-CA"/>
        </a:p>
      </dgm:t>
    </dgm:pt>
    <dgm:pt modelId="{EF08E45A-2C1F-4858-BCCD-DE95D2C0B9FF}" type="pres">
      <dgm:prSet presAssocID="{A7BF94F0-2BB9-437E-8B4A-EBFF9A74E58F}" presName="outerComposite" presStyleCnt="0">
        <dgm:presLayoutVars>
          <dgm:chMax val="5"/>
          <dgm:dir/>
          <dgm:resizeHandles val="exact"/>
        </dgm:presLayoutVars>
      </dgm:prSet>
      <dgm:spPr/>
    </dgm:pt>
    <dgm:pt modelId="{B32A9585-49EC-44E1-AC51-33F37282C499}" type="pres">
      <dgm:prSet presAssocID="{A7BF94F0-2BB9-437E-8B4A-EBFF9A74E58F}" presName="dummyMaxCanvas" presStyleCnt="0">
        <dgm:presLayoutVars/>
      </dgm:prSet>
      <dgm:spPr/>
    </dgm:pt>
    <dgm:pt modelId="{4C74DF28-BD92-4297-9BD4-21EEB029C27C}" type="pres">
      <dgm:prSet presAssocID="{A7BF94F0-2BB9-437E-8B4A-EBFF9A74E58F}" presName="FiveNodes_1" presStyleLbl="node1" presStyleIdx="0" presStyleCnt="5" custScaleX="125719">
        <dgm:presLayoutVars>
          <dgm:bulletEnabled val="1"/>
        </dgm:presLayoutVars>
      </dgm:prSet>
      <dgm:spPr/>
    </dgm:pt>
    <dgm:pt modelId="{A2B9DCFB-9B94-4380-8B9D-B9B9E9D22B08}" type="pres">
      <dgm:prSet presAssocID="{A7BF94F0-2BB9-437E-8B4A-EBFF9A74E58F}" presName="FiveNodes_2" presStyleLbl="node1" presStyleIdx="1" presStyleCnt="5" custScaleX="114591">
        <dgm:presLayoutVars>
          <dgm:bulletEnabled val="1"/>
        </dgm:presLayoutVars>
      </dgm:prSet>
      <dgm:spPr/>
    </dgm:pt>
    <dgm:pt modelId="{49753F25-879D-49B4-80EB-A2602AD0E107}" type="pres">
      <dgm:prSet presAssocID="{A7BF94F0-2BB9-437E-8B4A-EBFF9A74E58F}" presName="FiveNodes_3" presStyleLbl="node1" presStyleIdx="2" presStyleCnt="5" custScaleX="117011">
        <dgm:presLayoutVars>
          <dgm:bulletEnabled val="1"/>
        </dgm:presLayoutVars>
      </dgm:prSet>
      <dgm:spPr/>
    </dgm:pt>
    <dgm:pt modelId="{360AB456-6906-4088-BA63-33C96CFD49D2}" type="pres">
      <dgm:prSet presAssocID="{A7BF94F0-2BB9-437E-8B4A-EBFF9A74E58F}" presName="FiveNodes_4" presStyleLbl="node1" presStyleIdx="3" presStyleCnt="5">
        <dgm:presLayoutVars>
          <dgm:bulletEnabled val="1"/>
        </dgm:presLayoutVars>
      </dgm:prSet>
      <dgm:spPr/>
    </dgm:pt>
    <dgm:pt modelId="{794F8D92-B25B-4755-90DB-4FDE6B789507}" type="pres">
      <dgm:prSet presAssocID="{A7BF94F0-2BB9-437E-8B4A-EBFF9A74E58F}" presName="FiveNodes_5" presStyleLbl="node1" presStyleIdx="4" presStyleCnt="5">
        <dgm:presLayoutVars>
          <dgm:bulletEnabled val="1"/>
        </dgm:presLayoutVars>
      </dgm:prSet>
      <dgm:spPr/>
    </dgm:pt>
    <dgm:pt modelId="{02FF0BFE-A8E9-4E11-AD2F-CA2FA1B3B656}" type="pres">
      <dgm:prSet presAssocID="{A7BF94F0-2BB9-437E-8B4A-EBFF9A74E58F}" presName="FiveConn_1-2" presStyleLbl="fgAccFollowNode1" presStyleIdx="0" presStyleCnt="4">
        <dgm:presLayoutVars>
          <dgm:bulletEnabled val="1"/>
        </dgm:presLayoutVars>
      </dgm:prSet>
      <dgm:spPr/>
    </dgm:pt>
    <dgm:pt modelId="{295FF7D3-C0F5-44B4-A910-F7BCBC9806F2}" type="pres">
      <dgm:prSet presAssocID="{A7BF94F0-2BB9-437E-8B4A-EBFF9A74E58F}" presName="FiveConn_2-3" presStyleLbl="fgAccFollowNode1" presStyleIdx="1" presStyleCnt="4">
        <dgm:presLayoutVars>
          <dgm:bulletEnabled val="1"/>
        </dgm:presLayoutVars>
      </dgm:prSet>
      <dgm:spPr/>
    </dgm:pt>
    <dgm:pt modelId="{7521A22C-CFA9-4C5F-973B-106D28277212}" type="pres">
      <dgm:prSet presAssocID="{A7BF94F0-2BB9-437E-8B4A-EBFF9A74E58F}" presName="FiveConn_3-4" presStyleLbl="fgAccFollowNode1" presStyleIdx="2" presStyleCnt="4">
        <dgm:presLayoutVars>
          <dgm:bulletEnabled val="1"/>
        </dgm:presLayoutVars>
      </dgm:prSet>
      <dgm:spPr/>
    </dgm:pt>
    <dgm:pt modelId="{5C422A02-439C-4351-B096-9C79E708826E}" type="pres">
      <dgm:prSet presAssocID="{A7BF94F0-2BB9-437E-8B4A-EBFF9A74E58F}" presName="FiveConn_4-5" presStyleLbl="fgAccFollowNode1" presStyleIdx="3" presStyleCnt="4">
        <dgm:presLayoutVars>
          <dgm:bulletEnabled val="1"/>
        </dgm:presLayoutVars>
      </dgm:prSet>
      <dgm:spPr/>
    </dgm:pt>
    <dgm:pt modelId="{C2AAB102-ED0A-42F6-91A3-0B07B4CE0F4C}" type="pres">
      <dgm:prSet presAssocID="{A7BF94F0-2BB9-437E-8B4A-EBFF9A74E58F}" presName="FiveNodes_1_text" presStyleLbl="node1" presStyleIdx="4" presStyleCnt="5">
        <dgm:presLayoutVars>
          <dgm:bulletEnabled val="1"/>
        </dgm:presLayoutVars>
      </dgm:prSet>
      <dgm:spPr/>
    </dgm:pt>
    <dgm:pt modelId="{9AF3F31E-394B-4E84-9B5B-347824D4FA23}" type="pres">
      <dgm:prSet presAssocID="{A7BF94F0-2BB9-437E-8B4A-EBFF9A74E58F}" presName="FiveNodes_2_text" presStyleLbl="node1" presStyleIdx="4" presStyleCnt="5">
        <dgm:presLayoutVars>
          <dgm:bulletEnabled val="1"/>
        </dgm:presLayoutVars>
      </dgm:prSet>
      <dgm:spPr/>
    </dgm:pt>
    <dgm:pt modelId="{9B95B486-DD57-438D-8039-03401DFA6776}" type="pres">
      <dgm:prSet presAssocID="{A7BF94F0-2BB9-437E-8B4A-EBFF9A74E58F}" presName="FiveNodes_3_text" presStyleLbl="node1" presStyleIdx="4" presStyleCnt="5">
        <dgm:presLayoutVars>
          <dgm:bulletEnabled val="1"/>
        </dgm:presLayoutVars>
      </dgm:prSet>
      <dgm:spPr/>
    </dgm:pt>
    <dgm:pt modelId="{6791483D-BDED-4B8B-A46B-AB92F5B06AEB}" type="pres">
      <dgm:prSet presAssocID="{A7BF94F0-2BB9-437E-8B4A-EBFF9A74E58F}" presName="FiveNodes_4_text" presStyleLbl="node1" presStyleIdx="4" presStyleCnt="5">
        <dgm:presLayoutVars>
          <dgm:bulletEnabled val="1"/>
        </dgm:presLayoutVars>
      </dgm:prSet>
      <dgm:spPr/>
    </dgm:pt>
    <dgm:pt modelId="{D27B31BE-898F-49F3-A269-268A6BF3DE07}" type="pres">
      <dgm:prSet presAssocID="{A7BF94F0-2BB9-437E-8B4A-EBFF9A74E58F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CFB5A07-D4F3-429E-8A0B-D5F2F16BD280}" srcId="{A7BF94F0-2BB9-437E-8B4A-EBFF9A74E58F}" destId="{3205EA97-D136-48D4-8DF8-A9F14D067EEF}" srcOrd="4" destOrd="0" parTransId="{25D563A2-CF8C-49D2-AC3E-1BB6FE674083}" sibTransId="{CFBB2216-0BFB-4922-9A4C-7FB9A67088BA}"/>
    <dgm:cxn modelId="{7E44B71B-6D7B-432F-BE9A-596D7228BDB7}" type="presOf" srcId="{661BB0C7-4C2F-412E-806D-8857A02EA37E}" destId="{360AB456-6906-4088-BA63-33C96CFD49D2}" srcOrd="0" destOrd="0" presId="urn:microsoft.com/office/officeart/2005/8/layout/vProcess5"/>
    <dgm:cxn modelId="{AF59381E-DD32-4FDF-ACEB-DCE790E4D413}" type="presOf" srcId="{A555E78F-E4C2-44FC-82B0-9CBA08849948}" destId="{02FF0BFE-A8E9-4E11-AD2F-CA2FA1B3B656}" srcOrd="0" destOrd="0" presId="urn:microsoft.com/office/officeart/2005/8/layout/vProcess5"/>
    <dgm:cxn modelId="{F9654623-7CE1-4055-8F61-8FA1F6F25CBB}" type="presOf" srcId="{A7BF94F0-2BB9-437E-8B4A-EBFF9A74E58F}" destId="{EF08E45A-2C1F-4858-BCCD-DE95D2C0B9FF}" srcOrd="0" destOrd="0" presId="urn:microsoft.com/office/officeart/2005/8/layout/vProcess5"/>
    <dgm:cxn modelId="{FD93AA30-2C00-4254-B097-FAD604CB8B48}" type="presOf" srcId="{6CF211BA-5C63-4EDF-811E-767DD7494329}" destId="{4C74DF28-BD92-4297-9BD4-21EEB029C27C}" srcOrd="0" destOrd="0" presId="urn:microsoft.com/office/officeart/2005/8/layout/vProcess5"/>
    <dgm:cxn modelId="{6AEA245D-E890-481E-A431-2AEC59B7CF63}" type="presOf" srcId="{3205EA97-D136-48D4-8DF8-A9F14D067EEF}" destId="{D27B31BE-898F-49F3-A269-268A6BF3DE07}" srcOrd="1" destOrd="0" presId="urn:microsoft.com/office/officeart/2005/8/layout/vProcess5"/>
    <dgm:cxn modelId="{D6C4866B-979B-46B9-83FE-4E5C61EB35CF}" srcId="{A7BF94F0-2BB9-437E-8B4A-EBFF9A74E58F}" destId="{57DE4267-1E05-4897-9A38-A2B680541F02}" srcOrd="2" destOrd="0" parTransId="{EBFABF3C-464F-4284-9DE7-177027B1B394}" sibTransId="{9CFD9BAF-0B69-4393-82B1-B4BA599FCF36}"/>
    <dgm:cxn modelId="{FA0F1E6E-C2F8-42A9-A080-BBA6BA483A83}" type="presOf" srcId="{57DE4267-1E05-4897-9A38-A2B680541F02}" destId="{9B95B486-DD57-438D-8039-03401DFA6776}" srcOrd="1" destOrd="0" presId="urn:microsoft.com/office/officeart/2005/8/layout/vProcess5"/>
    <dgm:cxn modelId="{A1116274-3C31-474A-AFD8-C09D3F9CF223}" type="presOf" srcId="{EFC4A6D9-3C70-43B0-9DD3-97BBAACEE157}" destId="{A2B9DCFB-9B94-4380-8B9D-B9B9E9D22B08}" srcOrd="0" destOrd="0" presId="urn:microsoft.com/office/officeart/2005/8/layout/vProcess5"/>
    <dgm:cxn modelId="{D5740791-B432-4C30-AFE8-4464B2F455DF}" srcId="{A7BF94F0-2BB9-437E-8B4A-EBFF9A74E58F}" destId="{661BB0C7-4C2F-412E-806D-8857A02EA37E}" srcOrd="3" destOrd="0" parTransId="{3D934D39-7CCC-439A-8AF8-CD9346637652}" sibTransId="{EA0E8CD3-FD89-44B0-99AA-A279C1BBF235}"/>
    <dgm:cxn modelId="{C3216A92-871D-44F2-A8DB-758E374085C0}" type="presOf" srcId="{661BB0C7-4C2F-412E-806D-8857A02EA37E}" destId="{6791483D-BDED-4B8B-A46B-AB92F5B06AEB}" srcOrd="1" destOrd="0" presId="urn:microsoft.com/office/officeart/2005/8/layout/vProcess5"/>
    <dgm:cxn modelId="{07AF20A2-8844-4FCD-93DE-CE89ABC88E72}" type="presOf" srcId="{57DE4267-1E05-4897-9A38-A2B680541F02}" destId="{49753F25-879D-49B4-80EB-A2602AD0E107}" srcOrd="0" destOrd="0" presId="urn:microsoft.com/office/officeart/2005/8/layout/vProcess5"/>
    <dgm:cxn modelId="{27687AAA-811F-41E6-AE5A-B80494E381C9}" type="presOf" srcId="{EA0E8CD3-FD89-44B0-99AA-A279C1BBF235}" destId="{5C422A02-439C-4351-B096-9C79E708826E}" srcOrd="0" destOrd="0" presId="urn:microsoft.com/office/officeart/2005/8/layout/vProcess5"/>
    <dgm:cxn modelId="{7A2825B1-3237-4284-8758-05ED38743A89}" srcId="{A7BF94F0-2BB9-437E-8B4A-EBFF9A74E58F}" destId="{EFC4A6D9-3C70-43B0-9DD3-97BBAACEE157}" srcOrd="1" destOrd="0" parTransId="{6FA46985-69E1-466E-B095-D7429EFD6831}" sibTransId="{FD7ECE1E-DF8D-4B18-8DB5-30CAE4C88E0C}"/>
    <dgm:cxn modelId="{B6283CB5-2619-4BD0-B815-21DC5FF69D48}" srcId="{A7BF94F0-2BB9-437E-8B4A-EBFF9A74E58F}" destId="{6CF211BA-5C63-4EDF-811E-767DD7494329}" srcOrd="0" destOrd="0" parTransId="{7D1EF696-FCE2-4C73-87F4-3A963D7FA97F}" sibTransId="{A555E78F-E4C2-44FC-82B0-9CBA08849948}"/>
    <dgm:cxn modelId="{D8F788BC-C150-4EDC-9F0D-6B4F03508901}" type="presOf" srcId="{9CFD9BAF-0B69-4393-82B1-B4BA599FCF36}" destId="{7521A22C-CFA9-4C5F-973B-106D28277212}" srcOrd="0" destOrd="0" presId="urn:microsoft.com/office/officeart/2005/8/layout/vProcess5"/>
    <dgm:cxn modelId="{CDC5B1C4-3948-4551-BC3A-D015D34D250D}" type="presOf" srcId="{FD7ECE1E-DF8D-4B18-8DB5-30CAE4C88E0C}" destId="{295FF7D3-C0F5-44B4-A910-F7BCBC9806F2}" srcOrd="0" destOrd="0" presId="urn:microsoft.com/office/officeart/2005/8/layout/vProcess5"/>
    <dgm:cxn modelId="{163D1BDA-D127-4736-9C41-3B01B843059C}" type="presOf" srcId="{6CF211BA-5C63-4EDF-811E-767DD7494329}" destId="{C2AAB102-ED0A-42F6-91A3-0B07B4CE0F4C}" srcOrd="1" destOrd="0" presId="urn:microsoft.com/office/officeart/2005/8/layout/vProcess5"/>
    <dgm:cxn modelId="{650006ED-E83F-4A49-A712-7FDE5012B0F9}" type="presOf" srcId="{EFC4A6D9-3C70-43B0-9DD3-97BBAACEE157}" destId="{9AF3F31E-394B-4E84-9B5B-347824D4FA23}" srcOrd="1" destOrd="0" presId="urn:microsoft.com/office/officeart/2005/8/layout/vProcess5"/>
    <dgm:cxn modelId="{FDBC1DF3-6494-4ABB-A2A8-7B7662F8A0A2}" type="presOf" srcId="{3205EA97-D136-48D4-8DF8-A9F14D067EEF}" destId="{794F8D92-B25B-4755-90DB-4FDE6B789507}" srcOrd="0" destOrd="0" presId="urn:microsoft.com/office/officeart/2005/8/layout/vProcess5"/>
    <dgm:cxn modelId="{151C37EF-FED5-43F2-8CE1-5574E46958B0}" type="presParOf" srcId="{EF08E45A-2C1F-4858-BCCD-DE95D2C0B9FF}" destId="{B32A9585-49EC-44E1-AC51-33F37282C499}" srcOrd="0" destOrd="0" presId="urn:microsoft.com/office/officeart/2005/8/layout/vProcess5"/>
    <dgm:cxn modelId="{A2415E50-476E-48C3-9DF0-4D7D6ABA1535}" type="presParOf" srcId="{EF08E45A-2C1F-4858-BCCD-DE95D2C0B9FF}" destId="{4C74DF28-BD92-4297-9BD4-21EEB029C27C}" srcOrd="1" destOrd="0" presId="urn:microsoft.com/office/officeart/2005/8/layout/vProcess5"/>
    <dgm:cxn modelId="{E72FC8C2-8620-4261-8FDE-D3189C679A79}" type="presParOf" srcId="{EF08E45A-2C1F-4858-BCCD-DE95D2C0B9FF}" destId="{A2B9DCFB-9B94-4380-8B9D-B9B9E9D22B08}" srcOrd="2" destOrd="0" presId="urn:microsoft.com/office/officeart/2005/8/layout/vProcess5"/>
    <dgm:cxn modelId="{137E59B4-676B-4AAE-9F9C-BEE8A47FE116}" type="presParOf" srcId="{EF08E45A-2C1F-4858-BCCD-DE95D2C0B9FF}" destId="{49753F25-879D-49B4-80EB-A2602AD0E107}" srcOrd="3" destOrd="0" presId="urn:microsoft.com/office/officeart/2005/8/layout/vProcess5"/>
    <dgm:cxn modelId="{0D31D0C8-1E48-49E9-9967-1A6169F41687}" type="presParOf" srcId="{EF08E45A-2C1F-4858-BCCD-DE95D2C0B9FF}" destId="{360AB456-6906-4088-BA63-33C96CFD49D2}" srcOrd="4" destOrd="0" presId="urn:microsoft.com/office/officeart/2005/8/layout/vProcess5"/>
    <dgm:cxn modelId="{ABF2D8B6-B402-405B-98FD-E0A3BA6FA864}" type="presParOf" srcId="{EF08E45A-2C1F-4858-BCCD-DE95D2C0B9FF}" destId="{794F8D92-B25B-4755-90DB-4FDE6B789507}" srcOrd="5" destOrd="0" presId="urn:microsoft.com/office/officeart/2005/8/layout/vProcess5"/>
    <dgm:cxn modelId="{802801E2-2C35-4893-9C47-05F3D97F39F7}" type="presParOf" srcId="{EF08E45A-2C1F-4858-BCCD-DE95D2C0B9FF}" destId="{02FF0BFE-A8E9-4E11-AD2F-CA2FA1B3B656}" srcOrd="6" destOrd="0" presId="urn:microsoft.com/office/officeart/2005/8/layout/vProcess5"/>
    <dgm:cxn modelId="{DAB9F22E-9610-4E64-9214-821D453D972B}" type="presParOf" srcId="{EF08E45A-2C1F-4858-BCCD-DE95D2C0B9FF}" destId="{295FF7D3-C0F5-44B4-A910-F7BCBC9806F2}" srcOrd="7" destOrd="0" presId="urn:microsoft.com/office/officeart/2005/8/layout/vProcess5"/>
    <dgm:cxn modelId="{1BD5DD8D-A63F-4DA3-9E78-0330AA9EB468}" type="presParOf" srcId="{EF08E45A-2C1F-4858-BCCD-DE95D2C0B9FF}" destId="{7521A22C-CFA9-4C5F-973B-106D28277212}" srcOrd="8" destOrd="0" presId="urn:microsoft.com/office/officeart/2005/8/layout/vProcess5"/>
    <dgm:cxn modelId="{C2D5253C-D1E7-4741-B886-E96A67DD9F9F}" type="presParOf" srcId="{EF08E45A-2C1F-4858-BCCD-DE95D2C0B9FF}" destId="{5C422A02-439C-4351-B096-9C79E708826E}" srcOrd="9" destOrd="0" presId="urn:microsoft.com/office/officeart/2005/8/layout/vProcess5"/>
    <dgm:cxn modelId="{F3F3CC62-98E0-4193-A054-480DA67C22AA}" type="presParOf" srcId="{EF08E45A-2C1F-4858-BCCD-DE95D2C0B9FF}" destId="{C2AAB102-ED0A-42F6-91A3-0B07B4CE0F4C}" srcOrd="10" destOrd="0" presId="urn:microsoft.com/office/officeart/2005/8/layout/vProcess5"/>
    <dgm:cxn modelId="{3512C7C4-0496-4C9D-8C52-20D385F0040C}" type="presParOf" srcId="{EF08E45A-2C1F-4858-BCCD-DE95D2C0B9FF}" destId="{9AF3F31E-394B-4E84-9B5B-347824D4FA23}" srcOrd="11" destOrd="0" presId="urn:microsoft.com/office/officeart/2005/8/layout/vProcess5"/>
    <dgm:cxn modelId="{649C8C42-3E12-4D0F-AF21-3D33D03BC5C3}" type="presParOf" srcId="{EF08E45A-2C1F-4858-BCCD-DE95D2C0B9FF}" destId="{9B95B486-DD57-438D-8039-03401DFA6776}" srcOrd="12" destOrd="0" presId="urn:microsoft.com/office/officeart/2005/8/layout/vProcess5"/>
    <dgm:cxn modelId="{1FEE60E5-6613-4949-9F8A-38E87D958487}" type="presParOf" srcId="{EF08E45A-2C1F-4858-BCCD-DE95D2C0B9FF}" destId="{6791483D-BDED-4B8B-A46B-AB92F5B06AEB}" srcOrd="13" destOrd="0" presId="urn:microsoft.com/office/officeart/2005/8/layout/vProcess5"/>
    <dgm:cxn modelId="{F8FA9B1F-5031-4940-95EA-3062965431F9}" type="presParOf" srcId="{EF08E45A-2C1F-4858-BCCD-DE95D2C0B9FF}" destId="{D27B31BE-898F-49F3-A269-268A6BF3DE0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BF94F0-2BB9-437E-8B4A-EBFF9A74E58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CF211BA-5C63-4EDF-811E-767DD7494329}">
      <dgm:prSet phldrT="[Text]"/>
      <dgm:spPr/>
      <dgm:t>
        <a:bodyPr/>
        <a:lstStyle/>
        <a:p>
          <a:r>
            <a:rPr lang="en-CA" dirty="0"/>
            <a:t>Request website Wikipedia by using Beautiful Soup.</a:t>
          </a:r>
        </a:p>
      </dgm:t>
    </dgm:pt>
    <dgm:pt modelId="{7D1EF696-FCE2-4C73-87F4-3A963D7FA97F}" type="parTrans" cxnId="{B6283CB5-2619-4BD0-B815-21DC5FF69D48}">
      <dgm:prSet/>
      <dgm:spPr/>
      <dgm:t>
        <a:bodyPr/>
        <a:lstStyle/>
        <a:p>
          <a:endParaRPr lang="en-CA"/>
        </a:p>
      </dgm:t>
    </dgm:pt>
    <dgm:pt modelId="{A555E78F-E4C2-44FC-82B0-9CBA08849948}" type="sibTrans" cxnId="{B6283CB5-2619-4BD0-B815-21DC5FF69D48}">
      <dgm:prSet/>
      <dgm:spPr/>
      <dgm:t>
        <a:bodyPr/>
        <a:lstStyle/>
        <a:p>
          <a:endParaRPr lang="en-CA"/>
        </a:p>
      </dgm:t>
    </dgm:pt>
    <dgm:pt modelId="{EFC4A6D9-3C70-43B0-9DD3-97BBAACEE157}">
      <dgm:prSet phldrT="[Text]"/>
      <dgm:spPr/>
      <dgm:t>
        <a:bodyPr/>
        <a:lstStyle/>
        <a:p>
          <a:r>
            <a:rPr lang="en-CA" dirty="0"/>
            <a:t>Find the proper html table to get the data needed.</a:t>
          </a:r>
        </a:p>
      </dgm:t>
    </dgm:pt>
    <dgm:pt modelId="{6FA46985-69E1-466E-B095-D7429EFD6831}" type="parTrans" cxnId="{7A2825B1-3237-4284-8758-05ED38743A89}">
      <dgm:prSet/>
      <dgm:spPr/>
      <dgm:t>
        <a:bodyPr/>
        <a:lstStyle/>
        <a:p>
          <a:endParaRPr lang="en-CA"/>
        </a:p>
      </dgm:t>
    </dgm:pt>
    <dgm:pt modelId="{FD7ECE1E-DF8D-4B18-8DB5-30CAE4C88E0C}" type="sibTrans" cxnId="{7A2825B1-3237-4284-8758-05ED38743A89}">
      <dgm:prSet/>
      <dgm:spPr/>
      <dgm:t>
        <a:bodyPr/>
        <a:lstStyle/>
        <a:p>
          <a:endParaRPr lang="en-CA"/>
        </a:p>
      </dgm:t>
    </dgm:pt>
    <dgm:pt modelId="{57DE4267-1E05-4897-9A38-A2B680541F02}">
      <dgm:prSet phldrT="[Text]"/>
      <dgm:spPr/>
      <dgm:t>
        <a:bodyPr/>
        <a:lstStyle/>
        <a:p>
          <a:r>
            <a:rPr lang="en-CA" dirty="0"/>
            <a:t>Create </a:t>
          </a:r>
          <a:r>
            <a:rPr lang="en-CA" dirty="0" err="1"/>
            <a:t>dict</a:t>
          </a:r>
          <a:r>
            <a:rPr lang="en-CA" dirty="0"/>
            <a:t> with all values needed form the target table</a:t>
          </a:r>
        </a:p>
      </dgm:t>
    </dgm:pt>
    <dgm:pt modelId="{EBFABF3C-464F-4284-9DE7-177027B1B394}" type="parTrans" cxnId="{D6C4866B-979B-46B9-83FE-4E5C61EB35CF}">
      <dgm:prSet/>
      <dgm:spPr/>
      <dgm:t>
        <a:bodyPr/>
        <a:lstStyle/>
        <a:p>
          <a:endParaRPr lang="en-CA"/>
        </a:p>
      </dgm:t>
    </dgm:pt>
    <dgm:pt modelId="{9CFD9BAF-0B69-4393-82B1-B4BA599FCF36}" type="sibTrans" cxnId="{D6C4866B-979B-46B9-83FE-4E5C61EB35CF}">
      <dgm:prSet/>
      <dgm:spPr/>
      <dgm:t>
        <a:bodyPr/>
        <a:lstStyle/>
        <a:p>
          <a:endParaRPr lang="en-CA"/>
        </a:p>
      </dgm:t>
    </dgm:pt>
    <dgm:pt modelId="{661BB0C7-4C2F-412E-806D-8857A02EA37E}">
      <dgm:prSet phldrT="[Text]"/>
      <dgm:spPr/>
      <dgm:t>
        <a:bodyPr/>
        <a:lstStyle/>
        <a:p>
          <a:r>
            <a:rPr lang="en-CA" dirty="0"/>
            <a:t>Cast the dictionary to </a:t>
          </a:r>
          <a:r>
            <a:rPr lang="en-CA" dirty="0" err="1"/>
            <a:t>dataframe</a:t>
          </a:r>
          <a:endParaRPr lang="en-CA" dirty="0"/>
        </a:p>
      </dgm:t>
    </dgm:pt>
    <dgm:pt modelId="{3D934D39-7CCC-439A-8AF8-CD9346637652}" type="parTrans" cxnId="{D5740791-B432-4C30-AFE8-4464B2F455DF}">
      <dgm:prSet/>
      <dgm:spPr/>
      <dgm:t>
        <a:bodyPr/>
        <a:lstStyle/>
        <a:p>
          <a:endParaRPr lang="en-CA"/>
        </a:p>
      </dgm:t>
    </dgm:pt>
    <dgm:pt modelId="{EA0E8CD3-FD89-44B0-99AA-A279C1BBF235}" type="sibTrans" cxnId="{D5740791-B432-4C30-AFE8-4464B2F455DF}">
      <dgm:prSet/>
      <dgm:spPr/>
      <dgm:t>
        <a:bodyPr/>
        <a:lstStyle/>
        <a:p>
          <a:endParaRPr lang="en-CA"/>
        </a:p>
      </dgm:t>
    </dgm:pt>
    <dgm:pt modelId="{EF08E45A-2C1F-4858-BCCD-DE95D2C0B9FF}" type="pres">
      <dgm:prSet presAssocID="{A7BF94F0-2BB9-437E-8B4A-EBFF9A74E58F}" presName="outerComposite" presStyleCnt="0">
        <dgm:presLayoutVars>
          <dgm:chMax val="5"/>
          <dgm:dir/>
          <dgm:resizeHandles val="exact"/>
        </dgm:presLayoutVars>
      </dgm:prSet>
      <dgm:spPr/>
    </dgm:pt>
    <dgm:pt modelId="{B32A9585-49EC-44E1-AC51-33F37282C499}" type="pres">
      <dgm:prSet presAssocID="{A7BF94F0-2BB9-437E-8B4A-EBFF9A74E58F}" presName="dummyMaxCanvas" presStyleCnt="0">
        <dgm:presLayoutVars/>
      </dgm:prSet>
      <dgm:spPr/>
    </dgm:pt>
    <dgm:pt modelId="{388132F6-BA8C-4A52-8630-156A5AC0C892}" type="pres">
      <dgm:prSet presAssocID="{A7BF94F0-2BB9-437E-8B4A-EBFF9A74E58F}" presName="FourNodes_1" presStyleLbl="node1" presStyleIdx="0" presStyleCnt="4">
        <dgm:presLayoutVars>
          <dgm:bulletEnabled val="1"/>
        </dgm:presLayoutVars>
      </dgm:prSet>
      <dgm:spPr/>
    </dgm:pt>
    <dgm:pt modelId="{98E8E7C8-841B-435D-9163-7CBAE474157C}" type="pres">
      <dgm:prSet presAssocID="{A7BF94F0-2BB9-437E-8B4A-EBFF9A74E58F}" presName="FourNodes_2" presStyleLbl="node1" presStyleIdx="1" presStyleCnt="4">
        <dgm:presLayoutVars>
          <dgm:bulletEnabled val="1"/>
        </dgm:presLayoutVars>
      </dgm:prSet>
      <dgm:spPr/>
    </dgm:pt>
    <dgm:pt modelId="{BD47B378-05D7-44CE-8EBC-D0FD4C013E7D}" type="pres">
      <dgm:prSet presAssocID="{A7BF94F0-2BB9-437E-8B4A-EBFF9A74E58F}" presName="FourNodes_3" presStyleLbl="node1" presStyleIdx="2" presStyleCnt="4">
        <dgm:presLayoutVars>
          <dgm:bulletEnabled val="1"/>
        </dgm:presLayoutVars>
      </dgm:prSet>
      <dgm:spPr/>
    </dgm:pt>
    <dgm:pt modelId="{7B6B24A5-6697-41AE-81A7-55672EFFCE66}" type="pres">
      <dgm:prSet presAssocID="{A7BF94F0-2BB9-437E-8B4A-EBFF9A74E58F}" presName="FourNodes_4" presStyleLbl="node1" presStyleIdx="3" presStyleCnt="4">
        <dgm:presLayoutVars>
          <dgm:bulletEnabled val="1"/>
        </dgm:presLayoutVars>
      </dgm:prSet>
      <dgm:spPr/>
    </dgm:pt>
    <dgm:pt modelId="{121E5A58-345A-4033-A505-8B45001A442F}" type="pres">
      <dgm:prSet presAssocID="{A7BF94F0-2BB9-437E-8B4A-EBFF9A74E58F}" presName="FourConn_1-2" presStyleLbl="fgAccFollowNode1" presStyleIdx="0" presStyleCnt="3">
        <dgm:presLayoutVars>
          <dgm:bulletEnabled val="1"/>
        </dgm:presLayoutVars>
      </dgm:prSet>
      <dgm:spPr/>
    </dgm:pt>
    <dgm:pt modelId="{9839F6EA-64CE-4EA1-9A48-092A0D129D13}" type="pres">
      <dgm:prSet presAssocID="{A7BF94F0-2BB9-437E-8B4A-EBFF9A74E58F}" presName="FourConn_2-3" presStyleLbl="fgAccFollowNode1" presStyleIdx="1" presStyleCnt="3">
        <dgm:presLayoutVars>
          <dgm:bulletEnabled val="1"/>
        </dgm:presLayoutVars>
      </dgm:prSet>
      <dgm:spPr/>
    </dgm:pt>
    <dgm:pt modelId="{A8AA3550-C043-4767-81F1-9DEB56E45D86}" type="pres">
      <dgm:prSet presAssocID="{A7BF94F0-2BB9-437E-8B4A-EBFF9A74E58F}" presName="FourConn_3-4" presStyleLbl="fgAccFollowNode1" presStyleIdx="2" presStyleCnt="3">
        <dgm:presLayoutVars>
          <dgm:bulletEnabled val="1"/>
        </dgm:presLayoutVars>
      </dgm:prSet>
      <dgm:spPr/>
    </dgm:pt>
    <dgm:pt modelId="{D1DC735C-1DF2-4CFB-B68E-7F4708631094}" type="pres">
      <dgm:prSet presAssocID="{A7BF94F0-2BB9-437E-8B4A-EBFF9A74E58F}" presName="FourNodes_1_text" presStyleLbl="node1" presStyleIdx="3" presStyleCnt="4">
        <dgm:presLayoutVars>
          <dgm:bulletEnabled val="1"/>
        </dgm:presLayoutVars>
      </dgm:prSet>
      <dgm:spPr/>
    </dgm:pt>
    <dgm:pt modelId="{4466EE3E-C751-4170-8D94-20A7062E7AA5}" type="pres">
      <dgm:prSet presAssocID="{A7BF94F0-2BB9-437E-8B4A-EBFF9A74E58F}" presName="FourNodes_2_text" presStyleLbl="node1" presStyleIdx="3" presStyleCnt="4">
        <dgm:presLayoutVars>
          <dgm:bulletEnabled val="1"/>
        </dgm:presLayoutVars>
      </dgm:prSet>
      <dgm:spPr/>
    </dgm:pt>
    <dgm:pt modelId="{C9A11B40-BA13-4C63-9443-B974F0264EE0}" type="pres">
      <dgm:prSet presAssocID="{A7BF94F0-2BB9-437E-8B4A-EBFF9A74E58F}" presName="FourNodes_3_text" presStyleLbl="node1" presStyleIdx="3" presStyleCnt="4">
        <dgm:presLayoutVars>
          <dgm:bulletEnabled val="1"/>
        </dgm:presLayoutVars>
      </dgm:prSet>
      <dgm:spPr/>
    </dgm:pt>
    <dgm:pt modelId="{9A8D6A8C-5222-4DC3-AC50-822C44F149C9}" type="pres">
      <dgm:prSet presAssocID="{A7BF94F0-2BB9-437E-8B4A-EBFF9A74E58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8529902-721D-4DB9-BDEA-BADEE0696929}" type="presOf" srcId="{57DE4267-1E05-4897-9A38-A2B680541F02}" destId="{C9A11B40-BA13-4C63-9443-B974F0264EE0}" srcOrd="1" destOrd="0" presId="urn:microsoft.com/office/officeart/2005/8/layout/vProcess5"/>
    <dgm:cxn modelId="{F9654623-7CE1-4055-8F61-8FA1F6F25CBB}" type="presOf" srcId="{A7BF94F0-2BB9-437E-8B4A-EBFF9A74E58F}" destId="{EF08E45A-2C1F-4858-BCCD-DE95D2C0B9FF}" srcOrd="0" destOrd="0" presId="urn:microsoft.com/office/officeart/2005/8/layout/vProcess5"/>
    <dgm:cxn modelId="{965D3632-FF66-4ECF-86D0-1C1E2B925C73}" type="presOf" srcId="{6CF211BA-5C63-4EDF-811E-767DD7494329}" destId="{388132F6-BA8C-4A52-8630-156A5AC0C892}" srcOrd="0" destOrd="0" presId="urn:microsoft.com/office/officeart/2005/8/layout/vProcess5"/>
    <dgm:cxn modelId="{7AB53561-F1A9-46B5-B5DC-489BCE775CA7}" type="presOf" srcId="{EFC4A6D9-3C70-43B0-9DD3-97BBAACEE157}" destId="{4466EE3E-C751-4170-8D94-20A7062E7AA5}" srcOrd="1" destOrd="0" presId="urn:microsoft.com/office/officeart/2005/8/layout/vProcess5"/>
    <dgm:cxn modelId="{761B1F64-EDB5-4EC2-8E3D-E534E8BA2769}" type="presOf" srcId="{661BB0C7-4C2F-412E-806D-8857A02EA37E}" destId="{7B6B24A5-6697-41AE-81A7-55672EFFCE66}" srcOrd="0" destOrd="0" presId="urn:microsoft.com/office/officeart/2005/8/layout/vProcess5"/>
    <dgm:cxn modelId="{D6C4866B-979B-46B9-83FE-4E5C61EB35CF}" srcId="{A7BF94F0-2BB9-437E-8B4A-EBFF9A74E58F}" destId="{57DE4267-1E05-4897-9A38-A2B680541F02}" srcOrd="2" destOrd="0" parTransId="{EBFABF3C-464F-4284-9DE7-177027B1B394}" sibTransId="{9CFD9BAF-0B69-4393-82B1-B4BA599FCF36}"/>
    <dgm:cxn modelId="{4EFBCC58-CEC7-4161-A927-AE51D2883208}" type="presOf" srcId="{9CFD9BAF-0B69-4393-82B1-B4BA599FCF36}" destId="{A8AA3550-C043-4767-81F1-9DEB56E45D86}" srcOrd="0" destOrd="0" presId="urn:microsoft.com/office/officeart/2005/8/layout/vProcess5"/>
    <dgm:cxn modelId="{DEA75E7D-36E5-4529-AB69-654439E34611}" type="presOf" srcId="{EFC4A6D9-3C70-43B0-9DD3-97BBAACEE157}" destId="{98E8E7C8-841B-435D-9163-7CBAE474157C}" srcOrd="0" destOrd="0" presId="urn:microsoft.com/office/officeart/2005/8/layout/vProcess5"/>
    <dgm:cxn modelId="{D5740791-B432-4C30-AFE8-4464B2F455DF}" srcId="{A7BF94F0-2BB9-437E-8B4A-EBFF9A74E58F}" destId="{661BB0C7-4C2F-412E-806D-8857A02EA37E}" srcOrd="3" destOrd="0" parTransId="{3D934D39-7CCC-439A-8AF8-CD9346637652}" sibTransId="{EA0E8CD3-FD89-44B0-99AA-A279C1BBF235}"/>
    <dgm:cxn modelId="{C08F5DA2-0954-4A07-8D2B-19868911F878}" type="presOf" srcId="{A555E78F-E4C2-44FC-82B0-9CBA08849948}" destId="{121E5A58-345A-4033-A505-8B45001A442F}" srcOrd="0" destOrd="0" presId="urn:microsoft.com/office/officeart/2005/8/layout/vProcess5"/>
    <dgm:cxn modelId="{60D541AA-156E-48CD-9678-0B444EB08BB5}" type="presOf" srcId="{57DE4267-1E05-4897-9A38-A2B680541F02}" destId="{BD47B378-05D7-44CE-8EBC-D0FD4C013E7D}" srcOrd="0" destOrd="0" presId="urn:microsoft.com/office/officeart/2005/8/layout/vProcess5"/>
    <dgm:cxn modelId="{696262B0-304E-40B2-B212-862C081391B7}" type="presOf" srcId="{6CF211BA-5C63-4EDF-811E-767DD7494329}" destId="{D1DC735C-1DF2-4CFB-B68E-7F4708631094}" srcOrd="1" destOrd="0" presId="urn:microsoft.com/office/officeart/2005/8/layout/vProcess5"/>
    <dgm:cxn modelId="{7A2825B1-3237-4284-8758-05ED38743A89}" srcId="{A7BF94F0-2BB9-437E-8B4A-EBFF9A74E58F}" destId="{EFC4A6D9-3C70-43B0-9DD3-97BBAACEE157}" srcOrd="1" destOrd="0" parTransId="{6FA46985-69E1-466E-B095-D7429EFD6831}" sibTransId="{FD7ECE1E-DF8D-4B18-8DB5-30CAE4C88E0C}"/>
    <dgm:cxn modelId="{B6283CB5-2619-4BD0-B815-21DC5FF69D48}" srcId="{A7BF94F0-2BB9-437E-8B4A-EBFF9A74E58F}" destId="{6CF211BA-5C63-4EDF-811E-767DD7494329}" srcOrd="0" destOrd="0" parTransId="{7D1EF696-FCE2-4C73-87F4-3A963D7FA97F}" sibTransId="{A555E78F-E4C2-44FC-82B0-9CBA08849948}"/>
    <dgm:cxn modelId="{158047ED-00E1-42A0-868E-F9DCF92E569B}" type="presOf" srcId="{661BB0C7-4C2F-412E-806D-8857A02EA37E}" destId="{9A8D6A8C-5222-4DC3-AC50-822C44F149C9}" srcOrd="1" destOrd="0" presId="urn:microsoft.com/office/officeart/2005/8/layout/vProcess5"/>
    <dgm:cxn modelId="{B7F23FFB-910A-4BC4-A90C-4ACA51E7952F}" type="presOf" srcId="{FD7ECE1E-DF8D-4B18-8DB5-30CAE4C88E0C}" destId="{9839F6EA-64CE-4EA1-9A48-092A0D129D13}" srcOrd="0" destOrd="0" presId="urn:microsoft.com/office/officeart/2005/8/layout/vProcess5"/>
    <dgm:cxn modelId="{151C37EF-FED5-43F2-8CE1-5574E46958B0}" type="presParOf" srcId="{EF08E45A-2C1F-4858-BCCD-DE95D2C0B9FF}" destId="{B32A9585-49EC-44E1-AC51-33F37282C499}" srcOrd="0" destOrd="0" presId="urn:microsoft.com/office/officeart/2005/8/layout/vProcess5"/>
    <dgm:cxn modelId="{5206A3DA-9734-4867-8986-A5C42EAB0A51}" type="presParOf" srcId="{EF08E45A-2C1F-4858-BCCD-DE95D2C0B9FF}" destId="{388132F6-BA8C-4A52-8630-156A5AC0C892}" srcOrd="1" destOrd="0" presId="urn:microsoft.com/office/officeart/2005/8/layout/vProcess5"/>
    <dgm:cxn modelId="{40B5806E-AB82-44F4-9380-DD7704FE5851}" type="presParOf" srcId="{EF08E45A-2C1F-4858-BCCD-DE95D2C0B9FF}" destId="{98E8E7C8-841B-435D-9163-7CBAE474157C}" srcOrd="2" destOrd="0" presId="urn:microsoft.com/office/officeart/2005/8/layout/vProcess5"/>
    <dgm:cxn modelId="{C7DFC8B3-7DB4-4027-BE90-22B4BE4F8ED9}" type="presParOf" srcId="{EF08E45A-2C1F-4858-BCCD-DE95D2C0B9FF}" destId="{BD47B378-05D7-44CE-8EBC-D0FD4C013E7D}" srcOrd="3" destOrd="0" presId="urn:microsoft.com/office/officeart/2005/8/layout/vProcess5"/>
    <dgm:cxn modelId="{3B7A8E20-C557-4A8C-8F9E-62887EFF3B5E}" type="presParOf" srcId="{EF08E45A-2C1F-4858-BCCD-DE95D2C0B9FF}" destId="{7B6B24A5-6697-41AE-81A7-55672EFFCE66}" srcOrd="4" destOrd="0" presId="urn:microsoft.com/office/officeart/2005/8/layout/vProcess5"/>
    <dgm:cxn modelId="{0027A735-83D5-4904-9D1B-9F0C273F2DC9}" type="presParOf" srcId="{EF08E45A-2C1F-4858-BCCD-DE95D2C0B9FF}" destId="{121E5A58-345A-4033-A505-8B45001A442F}" srcOrd="5" destOrd="0" presId="urn:microsoft.com/office/officeart/2005/8/layout/vProcess5"/>
    <dgm:cxn modelId="{A532E405-ECD3-4FDA-A7CB-56384D76872C}" type="presParOf" srcId="{EF08E45A-2C1F-4858-BCCD-DE95D2C0B9FF}" destId="{9839F6EA-64CE-4EA1-9A48-092A0D129D13}" srcOrd="6" destOrd="0" presId="urn:microsoft.com/office/officeart/2005/8/layout/vProcess5"/>
    <dgm:cxn modelId="{87A0E9CE-F2E9-4128-8C4A-C5C25C7927E3}" type="presParOf" srcId="{EF08E45A-2C1F-4858-BCCD-DE95D2C0B9FF}" destId="{A8AA3550-C043-4767-81F1-9DEB56E45D86}" srcOrd="7" destOrd="0" presId="urn:microsoft.com/office/officeart/2005/8/layout/vProcess5"/>
    <dgm:cxn modelId="{5E6BEE13-7B77-42E7-B935-386424943A82}" type="presParOf" srcId="{EF08E45A-2C1F-4858-BCCD-DE95D2C0B9FF}" destId="{D1DC735C-1DF2-4CFB-B68E-7F4708631094}" srcOrd="8" destOrd="0" presId="urn:microsoft.com/office/officeart/2005/8/layout/vProcess5"/>
    <dgm:cxn modelId="{B6DF870F-4816-43D1-9131-0E7F8BA2AE29}" type="presParOf" srcId="{EF08E45A-2C1F-4858-BCCD-DE95D2C0B9FF}" destId="{4466EE3E-C751-4170-8D94-20A7062E7AA5}" srcOrd="9" destOrd="0" presId="urn:microsoft.com/office/officeart/2005/8/layout/vProcess5"/>
    <dgm:cxn modelId="{B5BC14B4-FE92-462C-BC26-1BC4D5D50C4C}" type="presParOf" srcId="{EF08E45A-2C1F-4858-BCCD-DE95D2C0B9FF}" destId="{C9A11B40-BA13-4C63-9443-B974F0264EE0}" srcOrd="10" destOrd="0" presId="urn:microsoft.com/office/officeart/2005/8/layout/vProcess5"/>
    <dgm:cxn modelId="{FDE08C00-79DA-429A-9C07-16BCBD11039F}" type="presParOf" srcId="{EF08E45A-2C1F-4858-BCCD-DE95D2C0B9FF}" destId="{9A8D6A8C-5222-4DC3-AC50-822C44F149C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BF94F0-2BB9-437E-8B4A-EBFF9A74E58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1A54272E-0075-4351-897E-FCA3AB67A1CB}">
      <dgm:prSet/>
      <dgm:spPr/>
      <dgm:t>
        <a:bodyPr/>
        <a:lstStyle/>
        <a:p>
          <a:r>
            <a:rPr lang="es-ES" dirty="0"/>
            <a:t>EDA </a:t>
          </a:r>
          <a:r>
            <a:rPr lang="es-ES" dirty="0" err="1"/>
            <a:t>of</a:t>
          </a:r>
          <a:r>
            <a:rPr lang="es-ES" dirty="0"/>
            <a:t> </a:t>
          </a:r>
          <a:r>
            <a:rPr lang="es-ES" dirty="0" err="1"/>
            <a:t>orbits</a:t>
          </a:r>
          <a:endParaRPr lang="en-CA" dirty="0"/>
        </a:p>
      </dgm:t>
    </dgm:pt>
    <dgm:pt modelId="{C18D775B-25E5-4083-977E-78DBF5AE1CB3}" type="parTrans" cxnId="{C54158ED-7CD3-4D0B-A1E9-A73171B18DE9}">
      <dgm:prSet/>
      <dgm:spPr/>
      <dgm:t>
        <a:bodyPr/>
        <a:lstStyle/>
        <a:p>
          <a:endParaRPr lang="en-CA"/>
        </a:p>
      </dgm:t>
    </dgm:pt>
    <dgm:pt modelId="{313CF75F-9173-4548-B439-8ED8977282E3}" type="sibTrans" cxnId="{C54158ED-7CD3-4D0B-A1E9-A73171B18DE9}">
      <dgm:prSet/>
      <dgm:spPr/>
      <dgm:t>
        <a:bodyPr/>
        <a:lstStyle/>
        <a:p>
          <a:endParaRPr lang="en-CA"/>
        </a:p>
      </dgm:t>
    </dgm:pt>
    <dgm:pt modelId="{9A832B58-53F7-4346-AF23-AC929790CB84}">
      <dgm:prSet/>
      <dgm:spPr/>
      <dgm:t>
        <a:bodyPr/>
        <a:lstStyle/>
        <a:p>
          <a:r>
            <a:rPr lang="en-CA" b="1" dirty="0"/>
            <a:t>Calculate the number and occurrence of each orbit</a:t>
          </a:r>
          <a:endParaRPr lang="en-CA" dirty="0"/>
        </a:p>
      </dgm:t>
    </dgm:pt>
    <dgm:pt modelId="{4489F059-8F85-46FE-9799-C86ED05C4053}" type="parTrans" cxnId="{3A85FE16-8ABA-4B22-884B-86C40A97DE81}">
      <dgm:prSet/>
      <dgm:spPr/>
      <dgm:t>
        <a:bodyPr/>
        <a:lstStyle/>
        <a:p>
          <a:endParaRPr lang="en-CA"/>
        </a:p>
      </dgm:t>
    </dgm:pt>
    <dgm:pt modelId="{49F9DCAD-FB5C-4024-9F9B-16F0919CEAC7}" type="sibTrans" cxnId="{3A85FE16-8ABA-4B22-884B-86C40A97DE81}">
      <dgm:prSet/>
      <dgm:spPr/>
      <dgm:t>
        <a:bodyPr/>
        <a:lstStyle/>
        <a:p>
          <a:endParaRPr lang="en-CA"/>
        </a:p>
      </dgm:t>
    </dgm:pt>
    <dgm:pt modelId="{1A860540-9668-469D-8204-FD9C6E51E2F3}">
      <dgm:prSet/>
      <dgm:spPr/>
      <dgm:t>
        <a:bodyPr/>
        <a:lstStyle/>
        <a:p>
          <a:r>
            <a:rPr lang="en-CA" b="0" dirty="0"/>
            <a:t>Calculate the number and occurrence of mission outcome per orbit type</a:t>
          </a:r>
          <a:endParaRPr lang="en-CA" dirty="0"/>
        </a:p>
      </dgm:t>
    </dgm:pt>
    <dgm:pt modelId="{8E8F555A-B9D3-4416-BCEC-04D8D5971BF9}" type="parTrans" cxnId="{250AF2F4-E120-4B1D-936B-EE6BDB01470E}">
      <dgm:prSet/>
      <dgm:spPr/>
      <dgm:t>
        <a:bodyPr/>
        <a:lstStyle/>
        <a:p>
          <a:endParaRPr lang="en-CA"/>
        </a:p>
      </dgm:t>
    </dgm:pt>
    <dgm:pt modelId="{F17E2A1D-8A11-4098-A931-94E802F98F48}" type="sibTrans" cxnId="{250AF2F4-E120-4B1D-936B-EE6BDB01470E}">
      <dgm:prSet/>
      <dgm:spPr/>
      <dgm:t>
        <a:bodyPr/>
        <a:lstStyle/>
        <a:p>
          <a:endParaRPr lang="en-CA"/>
        </a:p>
      </dgm:t>
    </dgm:pt>
    <dgm:pt modelId="{EF2BF570-749F-4190-886D-64E048116F87}">
      <dgm:prSet/>
      <dgm:spPr/>
      <dgm:t>
        <a:bodyPr/>
        <a:lstStyle/>
        <a:p>
          <a:r>
            <a:rPr lang="en-CA" b="1"/>
            <a:t>Create a landing outcome label from Outcome column</a:t>
          </a:r>
          <a:endParaRPr lang="en-CA" dirty="0"/>
        </a:p>
      </dgm:t>
    </dgm:pt>
    <dgm:pt modelId="{8CC25250-2E0F-465C-B4D1-6897B76138FC}" type="parTrans" cxnId="{20700E7A-EECA-4253-BBE6-2FBA63152939}">
      <dgm:prSet/>
      <dgm:spPr/>
      <dgm:t>
        <a:bodyPr/>
        <a:lstStyle/>
        <a:p>
          <a:endParaRPr lang="en-CA"/>
        </a:p>
      </dgm:t>
    </dgm:pt>
    <dgm:pt modelId="{64DB9953-6CD8-4FBD-9692-792D47A8DFCE}" type="sibTrans" cxnId="{20700E7A-EECA-4253-BBE6-2FBA63152939}">
      <dgm:prSet/>
      <dgm:spPr/>
      <dgm:t>
        <a:bodyPr/>
        <a:lstStyle/>
        <a:p>
          <a:endParaRPr lang="en-CA"/>
        </a:p>
      </dgm:t>
    </dgm:pt>
    <dgm:pt modelId="{EF08E45A-2C1F-4858-BCCD-DE95D2C0B9FF}" type="pres">
      <dgm:prSet presAssocID="{A7BF94F0-2BB9-437E-8B4A-EBFF9A74E58F}" presName="outerComposite" presStyleCnt="0">
        <dgm:presLayoutVars>
          <dgm:chMax val="5"/>
          <dgm:dir/>
          <dgm:resizeHandles val="exact"/>
        </dgm:presLayoutVars>
      </dgm:prSet>
      <dgm:spPr/>
    </dgm:pt>
    <dgm:pt modelId="{B32A9585-49EC-44E1-AC51-33F37282C499}" type="pres">
      <dgm:prSet presAssocID="{A7BF94F0-2BB9-437E-8B4A-EBFF9A74E58F}" presName="dummyMaxCanvas" presStyleCnt="0">
        <dgm:presLayoutVars/>
      </dgm:prSet>
      <dgm:spPr/>
    </dgm:pt>
    <dgm:pt modelId="{2552EBD2-9AE1-4853-B5C3-D72FA10D77A4}" type="pres">
      <dgm:prSet presAssocID="{A7BF94F0-2BB9-437E-8B4A-EBFF9A74E58F}" presName="FourNodes_1" presStyleLbl="node1" presStyleIdx="0" presStyleCnt="4">
        <dgm:presLayoutVars>
          <dgm:bulletEnabled val="1"/>
        </dgm:presLayoutVars>
      </dgm:prSet>
      <dgm:spPr/>
    </dgm:pt>
    <dgm:pt modelId="{7429BCD9-B492-400F-947F-4E1FC68E15D5}" type="pres">
      <dgm:prSet presAssocID="{A7BF94F0-2BB9-437E-8B4A-EBFF9A74E58F}" presName="FourNodes_2" presStyleLbl="node1" presStyleIdx="1" presStyleCnt="4">
        <dgm:presLayoutVars>
          <dgm:bulletEnabled val="1"/>
        </dgm:presLayoutVars>
      </dgm:prSet>
      <dgm:spPr/>
    </dgm:pt>
    <dgm:pt modelId="{E4D5943A-56ED-4EB3-8927-A2B13E45297A}" type="pres">
      <dgm:prSet presAssocID="{A7BF94F0-2BB9-437E-8B4A-EBFF9A74E58F}" presName="FourNodes_3" presStyleLbl="node1" presStyleIdx="2" presStyleCnt="4">
        <dgm:presLayoutVars>
          <dgm:bulletEnabled val="1"/>
        </dgm:presLayoutVars>
      </dgm:prSet>
      <dgm:spPr/>
    </dgm:pt>
    <dgm:pt modelId="{6FEA314A-ABA6-466A-8AF2-D9F3579C29F7}" type="pres">
      <dgm:prSet presAssocID="{A7BF94F0-2BB9-437E-8B4A-EBFF9A74E58F}" presName="FourNodes_4" presStyleLbl="node1" presStyleIdx="3" presStyleCnt="4">
        <dgm:presLayoutVars>
          <dgm:bulletEnabled val="1"/>
        </dgm:presLayoutVars>
      </dgm:prSet>
      <dgm:spPr/>
    </dgm:pt>
    <dgm:pt modelId="{1623B032-8BED-40D0-8CFD-69ABD48F34E9}" type="pres">
      <dgm:prSet presAssocID="{A7BF94F0-2BB9-437E-8B4A-EBFF9A74E58F}" presName="FourConn_1-2" presStyleLbl="fgAccFollowNode1" presStyleIdx="0" presStyleCnt="3">
        <dgm:presLayoutVars>
          <dgm:bulletEnabled val="1"/>
        </dgm:presLayoutVars>
      </dgm:prSet>
      <dgm:spPr/>
    </dgm:pt>
    <dgm:pt modelId="{47704151-BDA7-4F6C-AB84-5EE82BD61D3B}" type="pres">
      <dgm:prSet presAssocID="{A7BF94F0-2BB9-437E-8B4A-EBFF9A74E58F}" presName="FourConn_2-3" presStyleLbl="fgAccFollowNode1" presStyleIdx="1" presStyleCnt="3">
        <dgm:presLayoutVars>
          <dgm:bulletEnabled val="1"/>
        </dgm:presLayoutVars>
      </dgm:prSet>
      <dgm:spPr/>
    </dgm:pt>
    <dgm:pt modelId="{9E71B06F-34CF-45D5-BE9A-C4A14BA5FB77}" type="pres">
      <dgm:prSet presAssocID="{A7BF94F0-2BB9-437E-8B4A-EBFF9A74E58F}" presName="FourConn_3-4" presStyleLbl="fgAccFollowNode1" presStyleIdx="2" presStyleCnt="3">
        <dgm:presLayoutVars>
          <dgm:bulletEnabled val="1"/>
        </dgm:presLayoutVars>
      </dgm:prSet>
      <dgm:spPr/>
    </dgm:pt>
    <dgm:pt modelId="{E03D7634-D85B-4CF2-8CFB-3E3CD59F41BF}" type="pres">
      <dgm:prSet presAssocID="{A7BF94F0-2BB9-437E-8B4A-EBFF9A74E58F}" presName="FourNodes_1_text" presStyleLbl="node1" presStyleIdx="3" presStyleCnt="4">
        <dgm:presLayoutVars>
          <dgm:bulletEnabled val="1"/>
        </dgm:presLayoutVars>
      </dgm:prSet>
      <dgm:spPr/>
    </dgm:pt>
    <dgm:pt modelId="{5D0C5271-F7C7-47B7-AB92-0C2A0C4ECD9F}" type="pres">
      <dgm:prSet presAssocID="{A7BF94F0-2BB9-437E-8B4A-EBFF9A74E58F}" presName="FourNodes_2_text" presStyleLbl="node1" presStyleIdx="3" presStyleCnt="4">
        <dgm:presLayoutVars>
          <dgm:bulletEnabled val="1"/>
        </dgm:presLayoutVars>
      </dgm:prSet>
      <dgm:spPr/>
    </dgm:pt>
    <dgm:pt modelId="{5EDA0E7A-4001-4EA7-96D7-4DBB4E3EF5B3}" type="pres">
      <dgm:prSet presAssocID="{A7BF94F0-2BB9-437E-8B4A-EBFF9A74E58F}" presName="FourNodes_3_text" presStyleLbl="node1" presStyleIdx="3" presStyleCnt="4">
        <dgm:presLayoutVars>
          <dgm:bulletEnabled val="1"/>
        </dgm:presLayoutVars>
      </dgm:prSet>
      <dgm:spPr/>
    </dgm:pt>
    <dgm:pt modelId="{BF7C1623-C5E0-4962-ACBE-5240FB18FDB6}" type="pres">
      <dgm:prSet presAssocID="{A7BF94F0-2BB9-437E-8B4A-EBFF9A74E58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A08DF00-EA81-4316-83FD-1201A80B83DC}" type="presOf" srcId="{F17E2A1D-8A11-4098-A931-94E802F98F48}" destId="{9E71B06F-34CF-45D5-BE9A-C4A14BA5FB77}" srcOrd="0" destOrd="0" presId="urn:microsoft.com/office/officeart/2005/8/layout/vProcess5"/>
    <dgm:cxn modelId="{3A85FE16-8ABA-4B22-884B-86C40A97DE81}" srcId="{A7BF94F0-2BB9-437E-8B4A-EBFF9A74E58F}" destId="{9A832B58-53F7-4346-AF23-AC929790CB84}" srcOrd="1" destOrd="0" parTransId="{4489F059-8F85-46FE-9799-C86ED05C4053}" sibTransId="{49F9DCAD-FB5C-4024-9F9B-16F0919CEAC7}"/>
    <dgm:cxn modelId="{26D5B321-092D-4110-BF3D-12094A5EE004}" type="presOf" srcId="{1A54272E-0075-4351-897E-FCA3AB67A1CB}" destId="{2552EBD2-9AE1-4853-B5C3-D72FA10D77A4}" srcOrd="0" destOrd="0" presId="urn:microsoft.com/office/officeart/2005/8/layout/vProcess5"/>
    <dgm:cxn modelId="{F9654623-7CE1-4055-8F61-8FA1F6F25CBB}" type="presOf" srcId="{A7BF94F0-2BB9-437E-8B4A-EBFF9A74E58F}" destId="{EF08E45A-2C1F-4858-BCCD-DE95D2C0B9FF}" srcOrd="0" destOrd="0" presId="urn:microsoft.com/office/officeart/2005/8/layout/vProcess5"/>
    <dgm:cxn modelId="{FFA1F62E-828D-483E-9D59-2C69212FA23C}" type="presOf" srcId="{EF2BF570-749F-4190-886D-64E048116F87}" destId="{6FEA314A-ABA6-466A-8AF2-D9F3579C29F7}" srcOrd="0" destOrd="0" presId="urn:microsoft.com/office/officeart/2005/8/layout/vProcess5"/>
    <dgm:cxn modelId="{814F3264-0765-4C25-912F-B6D634BAE404}" type="presOf" srcId="{313CF75F-9173-4548-B439-8ED8977282E3}" destId="{1623B032-8BED-40D0-8CFD-69ABD48F34E9}" srcOrd="0" destOrd="0" presId="urn:microsoft.com/office/officeart/2005/8/layout/vProcess5"/>
    <dgm:cxn modelId="{4C881A68-F01A-4EB2-8ED7-D3995F1D9D29}" type="presOf" srcId="{1A860540-9668-469D-8204-FD9C6E51E2F3}" destId="{E4D5943A-56ED-4EB3-8927-A2B13E45297A}" srcOrd="0" destOrd="0" presId="urn:microsoft.com/office/officeart/2005/8/layout/vProcess5"/>
    <dgm:cxn modelId="{C7039D4F-2C80-4ADA-9608-F150CEFB4A48}" type="presOf" srcId="{EF2BF570-749F-4190-886D-64E048116F87}" destId="{BF7C1623-C5E0-4962-ACBE-5240FB18FDB6}" srcOrd="1" destOrd="0" presId="urn:microsoft.com/office/officeart/2005/8/layout/vProcess5"/>
    <dgm:cxn modelId="{20700E7A-EECA-4253-BBE6-2FBA63152939}" srcId="{A7BF94F0-2BB9-437E-8B4A-EBFF9A74E58F}" destId="{EF2BF570-749F-4190-886D-64E048116F87}" srcOrd="3" destOrd="0" parTransId="{8CC25250-2E0F-465C-B4D1-6897B76138FC}" sibTransId="{64DB9953-6CD8-4FBD-9692-792D47A8DFCE}"/>
    <dgm:cxn modelId="{2B5080A4-D2C8-4192-828D-221A3752B293}" type="presOf" srcId="{9A832B58-53F7-4346-AF23-AC929790CB84}" destId="{7429BCD9-B492-400F-947F-4E1FC68E15D5}" srcOrd="0" destOrd="0" presId="urn:microsoft.com/office/officeart/2005/8/layout/vProcess5"/>
    <dgm:cxn modelId="{A94519B6-275B-4F55-98D5-84157F95CF1B}" type="presOf" srcId="{49F9DCAD-FB5C-4024-9F9B-16F0919CEAC7}" destId="{47704151-BDA7-4F6C-AB84-5EE82BD61D3B}" srcOrd="0" destOrd="0" presId="urn:microsoft.com/office/officeart/2005/8/layout/vProcess5"/>
    <dgm:cxn modelId="{A9A66FBD-9569-4574-8A2C-73C5E4980B92}" type="presOf" srcId="{9A832B58-53F7-4346-AF23-AC929790CB84}" destId="{5D0C5271-F7C7-47B7-AB92-0C2A0C4ECD9F}" srcOrd="1" destOrd="0" presId="urn:microsoft.com/office/officeart/2005/8/layout/vProcess5"/>
    <dgm:cxn modelId="{AF358FC1-4EE6-42C1-AC8C-854358606913}" type="presOf" srcId="{1A54272E-0075-4351-897E-FCA3AB67A1CB}" destId="{E03D7634-D85B-4CF2-8CFB-3E3CD59F41BF}" srcOrd="1" destOrd="0" presId="urn:microsoft.com/office/officeart/2005/8/layout/vProcess5"/>
    <dgm:cxn modelId="{601661CE-21BE-4FF5-AEE8-88378E4FA556}" type="presOf" srcId="{1A860540-9668-469D-8204-FD9C6E51E2F3}" destId="{5EDA0E7A-4001-4EA7-96D7-4DBB4E3EF5B3}" srcOrd="1" destOrd="0" presId="urn:microsoft.com/office/officeart/2005/8/layout/vProcess5"/>
    <dgm:cxn modelId="{C54158ED-7CD3-4D0B-A1E9-A73171B18DE9}" srcId="{A7BF94F0-2BB9-437E-8B4A-EBFF9A74E58F}" destId="{1A54272E-0075-4351-897E-FCA3AB67A1CB}" srcOrd="0" destOrd="0" parTransId="{C18D775B-25E5-4083-977E-78DBF5AE1CB3}" sibTransId="{313CF75F-9173-4548-B439-8ED8977282E3}"/>
    <dgm:cxn modelId="{250AF2F4-E120-4B1D-936B-EE6BDB01470E}" srcId="{A7BF94F0-2BB9-437E-8B4A-EBFF9A74E58F}" destId="{1A860540-9668-469D-8204-FD9C6E51E2F3}" srcOrd="2" destOrd="0" parTransId="{8E8F555A-B9D3-4416-BCEC-04D8D5971BF9}" sibTransId="{F17E2A1D-8A11-4098-A931-94E802F98F48}"/>
    <dgm:cxn modelId="{151C37EF-FED5-43F2-8CE1-5574E46958B0}" type="presParOf" srcId="{EF08E45A-2C1F-4858-BCCD-DE95D2C0B9FF}" destId="{B32A9585-49EC-44E1-AC51-33F37282C499}" srcOrd="0" destOrd="0" presId="urn:microsoft.com/office/officeart/2005/8/layout/vProcess5"/>
    <dgm:cxn modelId="{1CBC1A31-8D16-4659-A2C2-F5116C04E311}" type="presParOf" srcId="{EF08E45A-2C1F-4858-BCCD-DE95D2C0B9FF}" destId="{2552EBD2-9AE1-4853-B5C3-D72FA10D77A4}" srcOrd="1" destOrd="0" presId="urn:microsoft.com/office/officeart/2005/8/layout/vProcess5"/>
    <dgm:cxn modelId="{B5D473BE-F99B-4F5B-901D-E126618FDDCC}" type="presParOf" srcId="{EF08E45A-2C1F-4858-BCCD-DE95D2C0B9FF}" destId="{7429BCD9-B492-400F-947F-4E1FC68E15D5}" srcOrd="2" destOrd="0" presId="urn:microsoft.com/office/officeart/2005/8/layout/vProcess5"/>
    <dgm:cxn modelId="{AFCF8A0A-437F-441A-9C57-062C128B4014}" type="presParOf" srcId="{EF08E45A-2C1F-4858-BCCD-DE95D2C0B9FF}" destId="{E4D5943A-56ED-4EB3-8927-A2B13E45297A}" srcOrd="3" destOrd="0" presId="urn:microsoft.com/office/officeart/2005/8/layout/vProcess5"/>
    <dgm:cxn modelId="{1FED04CE-FA4E-4688-8255-306DD1C76092}" type="presParOf" srcId="{EF08E45A-2C1F-4858-BCCD-DE95D2C0B9FF}" destId="{6FEA314A-ABA6-466A-8AF2-D9F3579C29F7}" srcOrd="4" destOrd="0" presId="urn:microsoft.com/office/officeart/2005/8/layout/vProcess5"/>
    <dgm:cxn modelId="{36DB3DF6-1086-4E84-B508-349017C04ABD}" type="presParOf" srcId="{EF08E45A-2C1F-4858-BCCD-DE95D2C0B9FF}" destId="{1623B032-8BED-40D0-8CFD-69ABD48F34E9}" srcOrd="5" destOrd="0" presId="urn:microsoft.com/office/officeart/2005/8/layout/vProcess5"/>
    <dgm:cxn modelId="{D85FFBB4-99B7-4B6A-9EDC-74ACAFAD16FD}" type="presParOf" srcId="{EF08E45A-2C1F-4858-BCCD-DE95D2C0B9FF}" destId="{47704151-BDA7-4F6C-AB84-5EE82BD61D3B}" srcOrd="6" destOrd="0" presId="urn:microsoft.com/office/officeart/2005/8/layout/vProcess5"/>
    <dgm:cxn modelId="{C40B3706-1177-4DB3-BF6C-4D59048C9205}" type="presParOf" srcId="{EF08E45A-2C1F-4858-BCCD-DE95D2C0B9FF}" destId="{9E71B06F-34CF-45D5-BE9A-C4A14BA5FB77}" srcOrd="7" destOrd="0" presId="urn:microsoft.com/office/officeart/2005/8/layout/vProcess5"/>
    <dgm:cxn modelId="{CCD77136-21DC-4ECF-9B0E-983F4909DB68}" type="presParOf" srcId="{EF08E45A-2C1F-4858-BCCD-DE95D2C0B9FF}" destId="{E03D7634-D85B-4CF2-8CFB-3E3CD59F41BF}" srcOrd="8" destOrd="0" presId="urn:microsoft.com/office/officeart/2005/8/layout/vProcess5"/>
    <dgm:cxn modelId="{1D2BEF80-9905-40BC-B28B-065222F84FDD}" type="presParOf" srcId="{EF08E45A-2C1F-4858-BCCD-DE95D2C0B9FF}" destId="{5D0C5271-F7C7-47B7-AB92-0C2A0C4ECD9F}" srcOrd="9" destOrd="0" presId="urn:microsoft.com/office/officeart/2005/8/layout/vProcess5"/>
    <dgm:cxn modelId="{A43731E0-9C35-458A-AAC4-E878396B5744}" type="presParOf" srcId="{EF08E45A-2C1F-4858-BCCD-DE95D2C0B9FF}" destId="{5EDA0E7A-4001-4EA7-96D7-4DBB4E3EF5B3}" srcOrd="10" destOrd="0" presId="urn:microsoft.com/office/officeart/2005/8/layout/vProcess5"/>
    <dgm:cxn modelId="{73DA7D2A-CCD5-4859-9BE5-828CED05C4D9}" type="presParOf" srcId="{EF08E45A-2C1F-4858-BCCD-DE95D2C0B9FF}" destId="{BF7C1623-C5E0-4962-ACBE-5240FB18FDB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4DF28-BD92-4297-9BD4-21EEB029C27C}">
      <dsp:nvSpPr>
        <dsp:cNvPr id="0" name=""/>
        <dsp:cNvSpPr/>
      </dsp:nvSpPr>
      <dsp:spPr>
        <a:xfrm>
          <a:off x="-236160" y="0"/>
          <a:ext cx="4617567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300" kern="1200" dirty="0"/>
            <a:t>Extract data from Space X API &gt; Json file</a:t>
          </a:r>
        </a:p>
      </dsp:txBody>
      <dsp:txXfrm>
        <a:off x="-215934" y="20226"/>
        <a:ext cx="3589565" cy="650116"/>
      </dsp:txXfrm>
    </dsp:sp>
    <dsp:sp modelId="{A2B9DCFB-9B94-4380-8B9D-B9B9E9D22B08}">
      <dsp:nvSpPr>
        <dsp:cNvPr id="0" name=""/>
        <dsp:cNvSpPr/>
      </dsp:nvSpPr>
      <dsp:spPr>
        <a:xfrm>
          <a:off x="242478" y="786480"/>
          <a:ext cx="4208843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300" kern="1200" dirty="0"/>
            <a:t>From the Json extracted was transformed into </a:t>
          </a:r>
          <a:r>
            <a:rPr lang="en-CA" sz="1300" kern="1200" dirty="0" err="1"/>
            <a:t>Dataframe</a:t>
          </a:r>
          <a:endParaRPr lang="en-CA" sz="1300" kern="1200" dirty="0"/>
        </a:p>
      </dsp:txBody>
      <dsp:txXfrm>
        <a:off x="262704" y="806706"/>
        <a:ext cx="3339731" cy="650116"/>
      </dsp:txXfrm>
    </dsp:sp>
    <dsp:sp modelId="{49753F25-879D-49B4-80EB-A2602AD0E107}">
      <dsp:nvSpPr>
        <dsp:cNvPr id="0" name=""/>
        <dsp:cNvSpPr/>
      </dsp:nvSpPr>
      <dsp:spPr>
        <a:xfrm>
          <a:off x="472313" y="1572960"/>
          <a:ext cx="4297728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300" kern="1200" dirty="0"/>
            <a:t>Relevant Dictionary was extracted from the previous </a:t>
          </a:r>
          <a:r>
            <a:rPr lang="en-CA" sz="1300" kern="1200" dirty="0" err="1"/>
            <a:t>dataframe</a:t>
          </a:r>
          <a:endParaRPr lang="en-CA" sz="1300" kern="1200" dirty="0"/>
        </a:p>
      </dsp:txBody>
      <dsp:txXfrm>
        <a:off x="492539" y="1593186"/>
        <a:ext cx="3411115" cy="650116"/>
      </dsp:txXfrm>
    </dsp:sp>
    <dsp:sp modelId="{360AB456-6906-4088-BA63-33C96CFD49D2}">
      <dsp:nvSpPr>
        <dsp:cNvPr id="0" name=""/>
        <dsp:cNvSpPr/>
      </dsp:nvSpPr>
      <dsp:spPr>
        <a:xfrm>
          <a:off x="1058991" y="2359440"/>
          <a:ext cx="3672926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300" kern="1200" dirty="0"/>
            <a:t>The important keys and information was selected and saved into another </a:t>
          </a:r>
          <a:r>
            <a:rPr lang="en-CA" sz="1300" kern="1200" dirty="0" err="1"/>
            <a:t>df</a:t>
          </a:r>
          <a:endParaRPr lang="en-CA" sz="1300" kern="1200" dirty="0"/>
        </a:p>
      </dsp:txBody>
      <dsp:txXfrm>
        <a:off x="1079217" y="2379666"/>
        <a:ext cx="2909328" cy="650116"/>
      </dsp:txXfrm>
    </dsp:sp>
    <dsp:sp modelId="{794F8D92-B25B-4755-90DB-4FDE6B789507}">
      <dsp:nvSpPr>
        <dsp:cNvPr id="0" name=""/>
        <dsp:cNvSpPr/>
      </dsp:nvSpPr>
      <dsp:spPr>
        <a:xfrm>
          <a:off x="1333268" y="3145920"/>
          <a:ext cx="3672926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300" kern="1200" dirty="0"/>
            <a:t>Data quality was checked by  replacing the missing values with the mean.</a:t>
          </a:r>
        </a:p>
      </dsp:txBody>
      <dsp:txXfrm>
        <a:off x="1353494" y="3166146"/>
        <a:ext cx="2909328" cy="650116"/>
      </dsp:txXfrm>
    </dsp:sp>
    <dsp:sp modelId="{02FF0BFE-A8E9-4E11-AD2F-CA2FA1B3B656}">
      <dsp:nvSpPr>
        <dsp:cNvPr id="0" name=""/>
        <dsp:cNvSpPr/>
      </dsp:nvSpPr>
      <dsp:spPr>
        <a:xfrm>
          <a:off x="3460217" y="504498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3561213" y="504498"/>
        <a:ext cx="246877" cy="337774"/>
      </dsp:txXfrm>
    </dsp:sp>
    <dsp:sp modelId="{295FF7D3-C0F5-44B4-A910-F7BCBC9806F2}">
      <dsp:nvSpPr>
        <dsp:cNvPr id="0" name=""/>
        <dsp:cNvSpPr/>
      </dsp:nvSpPr>
      <dsp:spPr>
        <a:xfrm>
          <a:off x="3734494" y="1290978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3835490" y="1290978"/>
        <a:ext cx="246877" cy="337774"/>
      </dsp:txXfrm>
    </dsp:sp>
    <dsp:sp modelId="{7521A22C-CFA9-4C5F-973B-106D28277212}">
      <dsp:nvSpPr>
        <dsp:cNvPr id="0" name=""/>
        <dsp:cNvSpPr/>
      </dsp:nvSpPr>
      <dsp:spPr>
        <a:xfrm>
          <a:off x="4008771" y="2065949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4109767" y="2065949"/>
        <a:ext cx="246877" cy="337774"/>
      </dsp:txXfrm>
    </dsp:sp>
    <dsp:sp modelId="{5C422A02-439C-4351-B096-9C79E708826E}">
      <dsp:nvSpPr>
        <dsp:cNvPr id="0" name=""/>
        <dsp:cNvSpPr/>
      </dsp:nvSpPr>
      <dsp:spPr>
        <a:xfrm>
          <a:off x="4283048" y="2860102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4384044" y="2860102"/>
        <a:ext cx="246877" cy="337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8132F6-BA8C-4A52-8630-156A5AC0C892}">
      <dsp:nvSpPr>
        <dsp:cNvPr id="0" name=""/>
        <dsp:cNvSpPr/>
      </dsp:nvSpPr>
      <dsp:spPr>
        <a:xfrm>
          <a:off x="0" y="0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Request website Wikipedia by using Beautiful Soup.</a:t>
          </a:r>
        </a:p>
      </dsp:txBody>
      <dsp:txXfrm>
        <a:off x="24721" y="24721"/>
        <a:ext cx="2833935" cy="794585"/>
      </dsp:txXfrm>
    </dsp:sp>
    <dsp:sp modelId="{98E8E7C8-841B-435D-9163-7CBAE474157C}">
      <dsp:nvSpPr>
        <dsp:cNvPr id="0" name=""/>
        <dsp:cNvSpPr/>
      </dsp:nvSpPr>
      <dsp:spPr>
        <a:xfrm>
          <a:off x="319592" y="997487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Find the proper html table to get the data needed.</a:t>
          </a:r>
        </a:p>
      </dsp:txBody>
      <dsp:txXfrm>
        <a:off x="344313" y="1022208"/>
        <a:ext cx="2898375" cy="794585"/>
      </dsp:txXfrm>
    </dsp:sp>
    <dsp:sp modelId="{BD47B378-05D7-44CE-8EBC-D0FD4C013E7D}">
      <dsp:nvSpPr>
        <dsp:cNvPr id="0" name=""/>
        <dsp:cNvSpPr/>
      </dsp:nvSpPr>
      <dsp:spPr>
        <a:xfrm>
          <a:off x="634414" y="1994974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Create </a:t>
          </a:r>
          <a:r>
            <a:rPr lang="en-CA" sz="1800" kern="1200" dirty="0" err="1"/>
            <a:t>dict</a:t>
          </a:r>
          <a:r>
            <a:rPr lang="en-CA" sz="1800" kern="1200" dirty="0"/>
            <a:t> with all values needed form the target table</a:t>
          </a:r>
        </a:p>
      </dsp:txBody>
      <dsp:txXfrm>
        <a:off x="659135" y="2019695"/>
        <a:ext cx="2903145" cy="794585"/>
      </dsp:txXfrm>
    </dsp:sp>
    <dsp:sp modelId="{7B6B24A5-6697-41AE-81A7-55672EFFCE66}">
      <dsp:nvSpPr>
        <dsp:cNvPr id="0" name=""/>
        <dsp:cNvSpPr/>
      </dsp:nvSpPr>
      <dsp:spPr>
        <a:xfrm>
          <a:off x="954007" y="2992461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Cast the dictionary to </a:t>
          </a:r>
          <a:r>
            <a:rPr lang="en-CA" sz="1800" kern="1200" dirty="0" err="1"/>
            <a:t>dataframe</a:t>
          </a:r>
          <a:endParaRPr lang="en-CA" sz="1800" kern="1200" dirty="0"/>
        </a:p>
      </dsp:txBody>
      <dsp:txXfrm>
        <a:off x="978728" y="3017182"/>
        <a:ext cx="2898375" cy="794585"/>
      </dsp:txXfrm>
    </dsp:sp>
    <dsp:sp modelId="{121E5A58-345A-4033-A505-8B45001A442F}">
      <dsp:nvSpPr>
        <dsp:cNvPr id="0" name=""/>
        <dsp:cNvSpPr/>
      </dsp:nvSpPr>
      <dsp:spPr>
        <a:xfrm>
          <a:off x="3267410" y="646448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3390849" y="646448"/>
        <a:ext cx="301739" cy="412834"/>
      </dsp:txXfrm>
    </dsp:sp>
    <dsp:sp modelId="{9839F6EA-64CE-4EA1-9A48-092A0D129D13}">
      <dsp:nvSpPr>
        <dsp:cNvPr id="0" name=""/>
        <dsp:cNvSpPr/>
      </dsp:nvSpPr>
      <dsp:spPr>
        <a:xfrm>
          <a:off x="3587002" y="1643935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3710441" y="1643935"/>
        <a:ext cx="301739" cy="412834"/>
      </dsp:txXfrm>
    </dsp:sp>
    <dsp:sp modelId="{A8AA3550-C043-4767-81F1-9DEB56E45D86}">
      <dsp:nvSpPr>
        <dsp:cNvPr id="0" name=""/>
        <dsp:cNvSpPr/>
      </dsp:nvSpPr>
      <dsp:spPr>
        <a:xfrm>
          <a:off x="3901824" y="2641422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4025263" y="2641422"/>
        <a:ext cx="301739" cy="4128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52EBD2-9AE1-4853-B5C3-D72FA10D77A4}">
      <dsp:nvSpPr>
        <dsp:cNvPr id="0" name=""/>
        <dsp:cNvSpPr/>
      </dsp:nvSpPr>
      <dsp:spPr>
        <a:xfrm>
          <a:off x="0" y="0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EDA </a:t>
          </a:r>
          <a:r>
            <a:rPr lang="es-ES" sz="1600" kern="1200" dirty="0" err="1"/>
            <a:t>of</a:t>
          </a:r>
          <a:r>
            <a:rPr lang="es-ES" sz="1600" kern="1200" dirty="0"/>
            <a:t> </a:t>
          </a:r>
          <a:r>
            <a:rPr lang="es-ES" sz="1600" kern="1200" dirty="0" err="1"/>
            <a:t>orbits</a:t>
          </a:r>
          <a:endParaRPr lang="en-CA" sz="1600" kern="1200" dirty="0"/>
        </a:p>
      </dsp:txBody>
      <dsp:txXfrm>
        <a:off x="24721" y="24721"/>
        <a:ext cx="2833935" cy="794585"/>
      </dsp:txXfrm>
    </dsp:sp>
    <dsp:sp modelId="{7429BCD9-B492-400F-947F-4E1FC68E15D5}">
      <dsp:nvSpPr>
        <dsp:cNvPr id="0" name=""/>
        <dsp:cNvSpPr/>
      </dsp:nvSpPr>
      <dsp:spPr>
        <a:xfrm>
          <a:off x="319592" y="997487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 dirty="0"/>
            <a:t>Calculate the number and occurrence of each orbit</a:t>
          </a:r>
          <a:endParaRPr lang="en-CA" sz="1600" kern="1200" dirty="0"/>
        </a:p>
      </dsp:txBody>
      <dsp:txXfrm>
        <a:off x="344313" y="1022208"/>
        <a:ext cx="2898375" cy="794585"/>
      </dsp:txXfrm>
    </dsp:sp>
    <dsp:sp modelId="{E4D5943A-56ED-4EB3-8927-A2B13E45297A}">
      <dsp:nvSpPr>
        <dsp:cNvPr id="0" name=""/>
        <dsp:cNvSpPr/>
      </dsp:nvSpPr>
      <dsp:spPr>
        <a:xfrm>
          <a:off x="634414" y="1994974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0" kern="1200" dirty="0"/>
            <a:t>Calculate the number and occurrence of mission outcome per orbit type</a:t>
          </a:r>
          <a:endParaRPr lang="en-CA" sz="1600" kern="1200" dirty="0"/>
        </a:p>
      </dsp:txBody>
      <dsp:txXfrm>
        <a:off x="659135" y="2019695"/>
        <a:ext cx="2903145" cy="794585"/>
      </dsp:txXfrm>
    </dsp:sp>
    <dsp:sp modelId="{6FEA314A-ABA6-466A-8AF2-D9F3579C29F7}">
      <dsp:nvSpPr>
        <dsp:cNvPr id="0" name=""/>
        <dsp:cNvSpPr/>
      </dsp:nvSpPr>
      <dsp:spPr>
        <a:xfrm>
          <a:off x="954007" y="2992461"/>
          <a:ext cx="3816028" cy="84402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Create a landing outcome label from Outcome column</a:t>
          </a:r>
          <a:endParaRPr lang="en-CA" sz="1600" kern="1200" dirty="0"/>
        </a:p>
      </dsp:txBody>
      <dsp:txXfrm>
        <a:off x="978728" y="3017182"/>
        <a:ext cx="2898375" cy="794585"/>
      </dsp:txXfrm>
    </dsp:sp>
    <dsp:sp modelId="{1623B032-8BED-40D0-8CFD-69ABD48F34E9}">
      <dsp:nvSpPr>
        <dsp:cNvPr id="0" name=""/>
        <dsp:cNvSpPr/>
      </dsp:nvSpPr>
      <dsp:spPr>
        <a:xfrm>
          <a:off x="3267410" y="646448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3390849" y="646448"/>
        <a:ext cx="301739" cy="412834"/>
      </dsp:txXfrm>
    </dsp:sp>
    <dsp:sp modelId="{47704151-BDA7-4F6C-AB84-5EE82BD61D3B}">
      <dsp:nvSpPr>
        <dsp:cNvPr id="0" name=""/>
        <dsp:cNvSpPr/>
      </dsp:nvSpPr>
      <dsp:spPr>
        <a:xfrm>
          <a:off x="3587002" y="1643935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3710441" y="1643935"/>
        <a:ext cx="301739" cy="412834"/>
      </dsp:txXfrm>
    </dsp:sp>
    <dsp:sp modelId="{9E71B06F-34CF-45D5-BE9A-C4A14BA5FB77}">
      <dsp:nvSpPr>
        <dsp:cNvPr id="0" name=""/>
        <dsp:cNvSpPr/>
      </dsp:nvSpPr>
      <dsp:spPr>
        <a:xfrm>
          <a:off x="3901824" y="2641422"/>
          <a:ext cx="548617" cy="54861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500" kern="1200"/>
        </a:p>
      </dsp:txBody>
      <dsp:txXfrm>
        <a:off x="4025263" y="2641422"/>
        <a:ext cx="301739" cy="412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89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ndresvdata/Captone-Project-IBM/blob/main/Data%20Wrangling/data_wrangling.ipynb" TargetMode="Externa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andresvdata/Captone-Project-IBM/blob/main/EDA%20with%20Seaborn/Spacex_EDA%20graphs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eaborn/Spacex_EDA%20graphs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eaborn/Spacex_EDA%20graphs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eaborn/Spacex_EDA%20graphs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eaborn/Spacex_EDA%20graphs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eaborn/Spacex_EDA%20graphs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/Captone-Project-IBM/blob/main/EDA%20with%20SQL/Spacex_EDA.ipyn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andresvdata/Captone-Project-IBM/blob/main/Data%20Collection/Spacex_Data_Collection_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2.xml"/><Relationship Id="rId5" Type="http://schemas.openxmlformats.org/officeDocument/2006/relationships/image" Target="../media/image4.png"/><Relationship Id="rId10" Type="http://schemas.microsoft.com/office/2007/relationships/diagramDrawing" Target="../diagrams/drawing2.xml"/><Relationship Id="rId4" Type="http://schemas.openxmlformats.org/officeDocument/2006/relationships/hyperlink" Target="https://github.com/andresvdata/Captone-Project-IBM/blob/main/Data%20Collection/Spacex_Data_Collection_WebScraping.ipynb" TargetMode="External"/><Relationship Id="rId9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</a:t>
            </a:r>
            <a:r>
              <a:rPr lang="es-E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és</a:t>
            </a:r>
            <a:r>
              <a:rPr lang="es-E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Viloria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10,2023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D6F16-BDD3-381A-D42D-93B54A099319}"/>
              </a:ext>
            </a:extLst>
          </p:cNvPr>
          <p:cNvSpPr txBox="1"/>
          <p:nvPr/>
        </p:nvSpPr>
        <p:spPr>
          <a:xfrm>
            <a:off x="683172" y="591658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https://github.com/andresvdata</a:t>
            </a:r>
            <a:endParaRPr lang="en-CA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5158" y="1647825"/>
            <a:ext cx="5121124" cy="4351338"/>
          </a:xfrm>
          <a:prstGeom prst="rect">
            <a:avLst/>
          </a:prstGeom>
        </p:spPr>
        <p:txBody>
          <a:bodyPr/>
          <a:lstStyle/>
          <a:p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create a training label indicating the landing outcomes, I assigned a value of 1 for successful landings and 0 for failures. The outcome column consists of two components: "Mission Outcome" and "Landing Location".</a:t>
            </a:r>
          </a:p>
          <a:p>
            <a:r>
              <a:rPr lang="en-CA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 a new training label column called "class". If the "Mission Outcome" is True, I set the value in the "class" column to 1. For the specific landing locations, I map the following values:</a:t>
            </a:r>
          </a:p>
          <a:p>
            <a:pPr lvl="1"/>
            <a:r>
              <a:rPr lang="en-CA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the "Landing Location" is True for ASDS (Autonomous Spaceport Drone Ship), RTLS (Return to Launch Site), or Ocean, we will set the "class" value to 1.</a:t>
            </a:r>
          </a:p>
          <a:p>
            <a:pPr lvl="1"/>
            <a:r>
              <a:rPr lang="en-CA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the "Landing Location" is None for both components or if "Mission Outcome" is False for ASDS, None for ASDS, False for Ocean, or False for RTLS, I set the "class" value to 0.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40639F18-08AC-E1A3-122D-BF107A176534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D7598051-96EE-5337-1DEF-0DD29A9AEB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4811604"/>
              </p:ext>
            </p:extLst>
          </p:nvPr>
        </p:nvGraphicFramePr>
        <p:xfrm>
          <a:off x="6187775" y="1949714"/>
          <a:ext cx="4770035" cy="3836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DCCFB51-AA2D-9EF6-4F13-9B8AECD580BC}"/>
              </a:ext>
            </a:extLst>
          </p:cNvPr>
          <p:cNvSpPr txBox="1"/>
          <p:nvPr/>
        </p:nvSpPr>
        <p:spPr>
          <a:xfrm>
            <a:off x="5910262" y="6156589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8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FlightNumber</a:t>
            </a:r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vs. </a:t>
            </a:r>
            <a:r>
              <a:rPr lang="en-CA" sz="1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PayloadMass</a:t>
            </a:r>
            <a:endParaRPr lang="en-CA" sz="1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US" sz="1600" b="1" dirty="0" err="1"/>
              <a:t>Catplot</a:t>
            </a:r>
            <a:r>
              <a:rPr lang="en-US" sz="1600" b="1" dirty="0"/>
              <a:t> was used to see the changes of pay loads per flight number. Both variables are numeric. </a:t>
            </a:r>
            <a:r>
              <a:rPr lang="en-US" sz="1600" b="1" dirty="0" err="1"/>
              <a:t>Catplot</a:t>
            </a:r>
            <a:r>
              <a:rPr lang="en-US" sz="1600" b="1" dirty="0"/>
              <a:t> make easier to see all the values of x axis vs y axis if we compare with scatterplot.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080B07-9273-4688-51CE-E64A75631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10" y="3031301"/>
            <a:ext cx="10687280" cy="20933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Visualize the relationship between Flight Number and Launch Site</a:t>
            </a:r>
          </a:p>
          <a:p>
            <a:pPr lvl="1"/>
            <a:r>
              <a:rPr lang="en-US" sz="1200" b="1" dirty="0" err="1"/>
              <a:t>Barplot</a:t>
            </a:r>
            <a:r>
              <a:rPr lang="en-US" sz="1200" b="1" dirty="0"/>
              <a:t> was used to see to plot one numerical and categorical variable.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976A8-F172-561B-5841-5B686CADF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4536" y="2583982"/>
            <a:ext cx="4205616" cy="325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46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Visualize Flight Number and the launch site.</a:t>
            </a:r>
          </a:p>
          <a:p>
            <a:pPr lvl="1"/>
            <a:r>
              <a:rPr lang="en-US" sz="1200" b="1" dirty="0" err="1"/>
              <a:t>Catplot</a:t>
            </a:r>
            <a:r>
              <a:rPr lang="en-US" sz="1200" b="1" dirty="0"/>
              <a:t> was used to visualize the where the flight was launched over the time( flight number).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5C0892-3BCF-8435-A8C7-2ACEAE920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218" y="3079891"/>
            <a:ext cx="11445039" cy="224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Visualize the relationship between Payload , </a:t>
            </a:r>
            <a:r>
              <a:rPr lang="en-CA" sz="1800" b="1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PayloadMass</a:t>
            </a:r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and Launch Site</a:t>
            </a:r>
          </a:p>
          <a:p>
            <a:pPr lvl="1"/>
            <a:r>
              <a:rPr lang="en-US" sz="800" b="1" dirty="0" err="1"/>
              <a:t>Catplot</a:t>
            </a:r>
            <a:r>
              <a:rPr lang="en-US" sz="800" b="1" dirty="0"/>
              <a:t> was used to verify if the payload change with the launch site.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1AF92D-97F5-5D3C-D2DB-D1A7A81FF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783" y="2466609"/>
            <a:ext cx="8041989" cy="15758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43EE84-B668-A198-CBD5-988BA493A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783" y="4212862"/>
            <a:ext cx="8282940" cy="162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96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Orbit vs flight number</a:t>
            </a:r>
          </a:p>
          <a:p>
            <a:pPr lvl="1"/>
            <a:r>
              <a:rPr lang="en-US" sz="800" b="1" dirty="0" err="1"/>
              <a:t>Catplot</a:t>
            </a:r>
            <a:r>
              <a:rPr lang="en-US" sz="800" b="1" dirty="0"/>
              <a:t> was used to verify the orbit changes over the time (flight number)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A5E420-64BA-5F65-DBB6-B44245958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237" y="2947206"/>
            <a:ext cx="10349411" cy="203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289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b="1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Success over th</a:t>
            </a:r>
            <a:r>
              <a:rPr lang="en-CA" sz="1800" b="1" dirty="0">
                <a:solidFill>
                  <a:srgbClr val="333333"/>
                </a:solidFill>
                <a:latin typeface="Consolas" panose="020B0609020204030204" pitchFamily="49" charset="0"/>
              </a:rPr>
              <a:t>e time</a:t>
            </a:r>
            <a:endParaRPr lang="en-CA" sz="1800" b="1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en-US" sz="800" b="1" dirty="0" err="1"/>
              <a:t>Lineplot</a:t>
            </a:r>
            <a:r>
              <a:rPr lang="en-US" sz="800" b="1" dirty="0"/>
              <a:t> is used to show trends.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A75235-8039-81CF-0C58-B9737EFC15FE}"/>
              </a:ext>
            </a:extLst>
          </p:cNvPr>
          <p:cNvSpPr txBox="1"/>
          <p:nvPr/>
        </p:nvSpPr>
        <p:spPr>
          <a:xfrm>
            <a:off x="5192109" y="5840907"/>
            <a:ext cx="6093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4B7CC2-9F40-9F76-A434-00E2DF21C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3560" y="2519748"/>
            <a:ext cx="3889057" cy="296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29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CA" sz="1800" dirty="0"/>
              <a:t>Display the names of the unique launch sites  in the space mission</a:t>
            </a:r>
          </a:p>
          <a:p>
            <a:r>
              <a:rPr lang="en-CA" sz="1800" dirty="0"/>
              <a:t>Display 5 records where launch sites begin with the string 'CCA’ </a:t>
            </a:r>
          </a:p>
          <a:p>
            <a:r>
              <a:rPr lang="en-CA" sz="1800" dirty="0"/>
              <a:t>Display the total payload mass carried by boosters launched by NASA (CRS)</a:t>
            </a:r>
          </a:p>
          <a:p>
            <a:r>
              <a:rPr lang="en-CA" sz="1800" dirty="0"/>
              <a:t>Display average payload mass carried by booster version F9 v1.1</a:t>
            </a:r>
          </a:p>
          <a:p>
            <a:r>
              <a:rPr lang="en-CA" sz="1800" dirty="0"/>
              <a:t>List the date when the first </a:t>
            </a:r>
            <a:r>
              <a:rPr lang="en-CA" sz="1800" dirty="0" err="1"/>
              <a:t>succesful</a:t>
            </a:r>
            <a:r>
              <a:rPr lang="en-CA" sz="1800" dirty="0"/>
              <a:t> landing outcome in ground pad was </a:t>
            </a:r>
            <a:r>
              <a:rPr lang="en-CA" sz="1800" dirty="0" err="1"/>
              <a:t>acheived</a:t>
            </a:r>
            <a:r>
              <a:rPr lang="en-CA" sz="1800" dirty="0"/>
              <a:t>.</a:t>
            </a:r>
          </a:p>
          <a:p>
            <a:r>
              <a:rPr lang="en-CA" sz="1800" dirty="0"/>
              <a:t>List the names of the boosters which have success in drone ship and have payload mass greater than 4000 but less than 6000</a:t>
            </a:r>
          </a:p>
          <a:p>
            <a:r>
              <a:rPr lang="en-CA" sz="1800" dirty="0"/>
              <a:t>List the total number of successful and failure mission outcomes</a:t>
            </a:r>
          </a:p>
          <a:p>
            <a:r>
              <a:rPr lang="en-CA" sz="1800" dirty="0"/>
              <a:t>List the   names of the </a:t>
            </a:r>
            <a:r>
              <a:rPr lang="en-CA" sz="1800" dirty="0" err="1"/>
              <a:t>booster_versions</a:t>
            </a:r>
            <a:r>
              <a:rPr lang="en-CA" sz="1800" dirty="0"/>
              <a:t> which have carried the maximum payload mass. Use a subquery</a:t>
            </a:r>
          </a:p>
          <a:p>
            <a:r>
              <a:rPr lang="en-CA" sz="1800" dirty="0"/>
              <a:t>List the records which will display the month names, failure </a:t>
            </a:r>
            <a:r>
              <a:rPr lang="en-CA" sz="1800" dirty="0" err="1"/>
              <a:t>landing_outcomes</a:t>
            </a:r>
            <a:r>
              <a:rPr lang="en-CA" sz="1800" dirty="0"/>
              <a:t> in drone ship ,booster versions, </a:t>
            </a:r>
            <a:r>
              <a:rPr lang="en-CA" sz="1800" dirty="0" err="1"/>
              <a:t>launch_site</a:t>
            </a:r>
            <a:r>
              <a:rPr lang="en-CA" sz="1800" dirty="0"/>
              <a:t> for the months in year 2015.</a:t>
            </a:r>
          </a:p>
          <a:p>
            <a:r>
              <a:rPr lang="en-CA" sz="1800" dirty="0"/>
              <a:t>Rank the count of landing outcomes (such as Failure (drone ship) or Success (ground pad)) between the date 2010-06-04 and 2017-03-20, in descending order.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E0D621-0557-E4C4-AF6F-B5C6D6797B1D}"/>
              </a:ext>
            </a:extLst>
          </p:cNvPr>
          <p:cNvSpPr txBox="1"/>
          <p:nvPr/>
        </p:nvSpPr>
        <p:spPr>
          <a:xfrm>
            <a:off x="7251700" y="63008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5D927B-EEEA-DC5F-6A57-7C3B5C63207F}"/>
              </a:ext>
            </a:extLst>
          </p:cNvPr>
          <p:cNvSpPr txBox="1"/>
          <p:nvPr/>
        </p:nvSpPr>
        <p:spPr>
          <a:xfrm>
            <a:off x="7251700" y="63008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80530" y="1786760"/>
            <a:ext cx="10791663" cy="4046482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collected data from the public SpaceX API and the SpaceX Wikipedia page. Then, I added a column called 'class' to classify successful landings. To analyze the data, I used SQL, visualizations, folium maps, and dashboards. I selected the relevant columns as features for further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Next, I converted all the categorical variables into binary using a technique called one hot encoding. I standardized the data and used </a:t>
            </a:r>
            <a:r>
              <a:rPr lang="en-CA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find the best parameters for the machine learning models. Finally, I visualized the accuracy scores of all the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 four machine learning models: Logistic Regression, Support Vector Machine, Decision Tree Classifier, and K Nearest Neighbors. Surprisingly, all the models produced similar results, with an accuracy rate of around 83.33%. However, it's important to note that all the models tended to over-predict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improve the model's accuracy and make more accurate predictions, we need to gather more data.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744354"/>
            <a:ext cx="9699310" cy="3624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Background</a:t>
            </a:r>
          </a:p>
          <a:p>
            <a:pPr lvl="1"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Commercial travels to Space is being more affordable.</a:t>
            </a:r>
          </a:p>
          <a:p>
            <a:pPr lvl="1"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has best pricing ($62 million vs. $165 million USD)</a:t>
            </a:r>
          </a:p>
          <a:p>
            <a:pPr lvl="1"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 space travel is so expensive is because the materials used are not reusable. Space Y aims to compete with Space X by finding ways to make space travel more affordable through reusing the stage 1.</a:t>
            </a:r>
            <a:endParaRPr lang="en-CA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 </a:t>
            </a:r>
          </a:p>
          <a:p>
            <a:pPr lvl="1"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Y aims to develop the capability to predict whether or not the first stage of a rocket can be successfully recovered.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two sources : SpaceX public API and Wikipedia.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wrangling by landing success.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object of model was created, then the hyperparameters were evaluated and selected based on r2 score and result was compared to other ML models.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gather the data, I used a combination of two methods. First, I made requests to Space X's public API to get some information. Second, I scraped data from a table on Space X's Wikipedia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API data, we have different categories such as Flight Number, Date, Booster Version, Payload Mass, Orbit, Launch Site, Outcome, Flights, </a:t>
            </a:r>
            <a:r>
              <a:rPr lang="en-CA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Reused, Legs, Landing Pad, Block, Reused Count, Serial, Longitude, and Latitude.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Wikipedia data that we gathered through web scraping includes Flight Number, Launch Site, Payload, Payload Mass, Orbit, Customer, Launch Outcome, Booster Version, Booster Landing, Date, and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next slide, you will see a flowchart that explains how we collected data from the API, and in the slide after that, you will see a flowchart showing how we collected data through web scraping.</a:t>
            </a: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-API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B563F3C-1926-D9F3-DD6F-996DBDD14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6510406"/>
              </p:ext>
            </p:extLst>
          </p:nvPr>
        </p:nvGraphicFramePr>
        <p:xfrm>
          <a:off x="6187775" y="1949714"/>
          <a:ext cx="4770035" cy="3836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17CA1332-DF5D-102E-BD8B-9931BEE22AF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0506" y="3411740"/>
            <a:ext cx="4640263" cy="231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84A438-0AC8-C0C7-F1CF-A547852252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98" y="3578816"/>
            <a:ext cx="4640263" cy="2315416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8DC1370-9010-A855-EDE6-C73DD10741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3753575"/>
              </p:ext>
            </p:extLst>
          </p:nvPr>
        </p:nvGraphicFramePr>
        <p:xfrm>
          <a:off x="6180211" y="2036684"/>
          <a:ext cx="4770035" cy="3836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2256</Words>
  <Application>Microsoft Office PowerPoint</Application>
  <PresentationFormat>Widescreen</PresentationFormat>
  <Paragraphs>285</Paragraphs>
  <Slides>52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IBM Plex Mono Text</vt:lpstr>
      <vt:lpstr>Abadi</vt:lpstr>
      <vt:lpstr>Arial</vt:lpstr>
      <vt:lpstr>Calibri</vt:lpstr>
      <vt:lpstr>Calibri Light</vt:lpstr>
      <vt:lpstr>Consolas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Andres C V Garcia</cp:lastModifiedBy>
  <cp:revision>212</cp:revision>
  <dcterms:created xsi:type="dcterms:W3CDTF">2021-04-29T18:58:34Z</dcterms:created>
  <dcterms:modified xsi:type="dcterms:W3CDTF">2023-09-25T16:11:31Z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